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a9aebed98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3ff3799af45a5"/>
  </p:sldMasterIdLst>
  <p:sldIdLst>
    <p:sldId xmlns:r="http://schemas.openxmlformats.org/officeDocument/2006/relationships" id="256" r:id="R143c8b9a18334bf7"/>
    <p:sldId xmlns:r="http://schemas.openxmlformats.org/officeDocument/2006/relationships" id="257" r:id="R77fbc37d2d7c4dd8"/>
    <p:sldId xmlns:r="http://schemas.openxmlformats.org/officeDocument/2006/relationships" id="258" r:id="R3d8c8405d6a94878"/>
    <p:sldId xmlns:r="http://schemas.openxmlformats.org/officeDocument/2006/relationships" id="259" r:id="Rf641b9b615334549"/>
    <p:sldId xmlns:r="http://schemas.openxmlformats.org/officeDocument/2006/relationships" id="260" r:id="Ref14668fc72f4342"/>
    <p:sldId xmlns:r="http://schemas.openxmlformats.org/officeDocument/2006/relationships" id="261" r:id="Rd79c56839654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3ff3799af45a5" /><Relationship Type="http://schemas.openxmlformats.org/officeDocument/2006/relationships/slide" Target="/ppt/slides/slide1.xml" Id="R143c8b9a18334bf7" /><Relationship Type="http://schemas.openxmlformats.org/officeDocument/2006/relationships/slide" Target="/ppt/slides/slide2.xml" Id="R77fbc37d2d7c4dd8" /><Relationship Type="http://schemas.openxmlformats.org/officeDocument/2006/relationships/slide" Target="/ppt/slides/slide3.xml" Id="R3d8c8405d6a94878" /><Relationship Type="http://schemas.openxmlformats.org/officeDocument/2006/relationships/slide" Target="/ppt/slides/slide4.xml" Id="Rf641b9b615334549" /><Relationship Type="http://schemas.openxmlformats.org/officeDocument/2006/relationships/slide" Target="/ppt/slides/slide5.xml" Id="Ref14668fc72f4342" /><Relationship Type="http://schemas.openxmlformats.org/officeDocument/2006/relationships/slide" Target="/ppt/slides/slide6.xml" Id="Rd79c56839654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b38ce54bd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2d2b2a6140cb" /><Relationship Type="http://schemas.openxmlformats.org/officeDocument/2006/relationships/theme" Target="/ppt/slideMasters/theme/theme1.xml" Id="R6449fa111b70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a2d2b2a61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2cdb4f5b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29cb5cc74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870948d1c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99a12635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8eac0cfe5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0fc36b8e0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