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4bac8e514e4e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157ae11f9b4396"/>
  </p:sldMasterIdLst>
  <p:sldIdLst>
    <p:sldId xmlns:r="http://schemas.openxmlformats.org/officeDocument/2006/relationships" id="256" r:id="Rf1a8a85f8b09433d"/>
    <p:sldId xmlns:r="http://schemas.openxmlformats.org/officeDocument/2006/relationships" id="257" r:id="R922495df827d421f"/>
    <p:sldId xmlns:r="http://schemas.openxmlformats.org/officeDocument/2006/relationships" id="258" r:id="Rbaee731302d94261"/>
    <p:sldId xmlns:r="http://schemas.openxmlformats.org/officeDocument/2006/relationships" id="259" r:id="Rd12f033c8d8a4929"/>
    <p:sldId xmlns:r="http://schemas.openxmlformats.org/officeDocument/2006/relationships" id="260" r:id="R7b7263c9e30a4091"/>
    <p:sldId xmlns:r="http://schemas.openxmlformats.org/officeDocument/2006/relationships" id="261" r:id="R870c5147b61d4891"/>
    <p:sldId xmlns:r="http://schemas.openxmlformats.org/officeDocument/2006/relationships" id="262" r:id="R85d9fc91e0154d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57ae11f9b4396" /><Relationship Type="http://schemas.openxmlformats.org/officeDocument/2006/relationships/slide" Target="/ppt/slides/slide1.xml" Id="Rf1a8a85f8b09433d" /><Relationship Type="http://schemas.openxmlformats.org/officeDocument/2006/relationships/slide" Target="/ppt/slides/slide2.xml" Id="R922495df827d421f" /><Relationship Type="http://schemas.openxmlformats.org/officeDocument/2006/relationships/slide" Target="/ppt/slides/slide3.xml" Id="Rbaee731302d94261" /><Relationship Type="http://schemas.openxmlformats.org/officeDocument/2006/relationships/slide" Target="/ppt/slides/slide4.xml" Id="Rd12f033c8d8a4929" /><Relationship Type="http://schemas.openxmlformats.org/officeDocument/2006/relationships/slide" Target="/ppt/slides/slide5.xml" Id="R7b7263c9e30a4091" /><Relationship Type="http://schemas.openxmlformats.org/officeDocument/2006/relationships/slide" Target="/ppt/slides/slide6.xml" Id="R870c5147b61d4891" /><Relationship Type="http://schemas.openxmlformats.org/officeDocument/2006/relationships/slide" Target="/ppt/slides/slide7.xml" Id="R85d9fc91e0154d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b602dc7ae4a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fde3dc40a4183" /><Relationship Type="http://schemas.openxmlformats.org/officeDocument/2006/relationships/theme" Target="/ppt/slideMasters/theme/theme1.xml" Id="R6b7257d9322549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0fde3dc40a41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bf49f864944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eb804d8e947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dec516fcf45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a1483f9d84b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2a765873747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1fc9d2e6546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e5c51183a49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PETRINE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PETRINE AS ble etablert [år] og holder til i Bjørøyhamn.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3 236 080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42 320 166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42 789 039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NØDSET HILDE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Hilde Nødseth, Vestrepollsvegen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5177 Bjørøyhamn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896 342 622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