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ad35d7c38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6180dc60da4b59"/>
  </p:sldMasterIdLst>
  <p:sldIdLst>
    <p:sldId xmlns:r="http://schemas.openxmlformats.org/officeDocument/2006/relationships" id="256" r:id="R3f7d3b5b86b24a94"/>
    <p:sldId xmlns:r="http://schemas.openxmlformats.org/officeDocument/2006/relationships" id="257" r:id="R22e5dbec825d4b8c"/>
    <p:sldId xmlns:r="http://schemas.openxmlformats.org/officeDocument/2006/relationships" id="258" r:id="Rdd4f7f98957e4824"/>
    <p:sldId xmlns:r="http://schemas.openxmlformats.org/officeDocument/2006/relationships" id="259" r:id="R7e1f1859019c459f"/>
    <p:sldId xmlns:r="http://schemas.openxmlformats.org/officeDocument/2006/relationships" id="260" r:id="R0a4fc2d8c34b4e04"/>
    <p:sldId xmlns:r="http://schemas.openxmlformats.org/officeDocument/2006/relationships" id="261" r:id="Rb1ebb8086be847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180dc60da4b59" /><Relationship Type="http://schemas.openxmlformats.org/officeDocument/2006/relationships/slide" Target="/ppt/slides/slide1.xml" Id="R3f7d3b5b86b24a94" /><Relationship Type="http://schemas.openxmlformats.org/officeDocument/2006/relationships/slide" Target="/ppt/slides/slide2.xml" Id="R22e5dbec825d4b8c" /><Relationship Type="http://schemas.openxmlformats.org/officeDocument/2006/relationships/slide" Target="/ppt/slides/slide3.xml" Id="Rdd4f7f98957e4824" /><Relationship Type="http://schemas.openxmlformats.org/officeDocument/2006/relationships/slide" Target="/ppt/slides/slide4.xml" Id="R7e1f1859019c459f" /><Relationship Type="http://schemas.openxmlformats.org/officeDocument/2006/relationships/slide" Target="/ppt/slides/slide5.xml" Id="R0a4fc2d8c34b4e04" /><Relationship Type="http://schemas.openxmlformats.org/officeDocument/2006/relationships/slide" Target="/ppt/slides/slide6.xml" Id="Rb1ebb8086be847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eb90abe1745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8e65672be4825" /><Relationship Type="http://schemas.openxmlformats.org/officeDocument/2006/relationships/theme" Target="/ppt/slideMasters/theme/theme1.xml" Id="R4b058da425cd4a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8e65672be48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c5fdc8cf749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f634179ec40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add25e9e847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a06882ee745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42c8294a7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0b48dca81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Hilde Nødseth, Vestrepollsvegen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896 342 622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