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37afd059af4d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969dd32eac48e1"/>
  </p:sldMasterIdLst>
  <p:sldIdLst>
    <p:sldId xmlns:r="http://schemas.openxmlformats.org/officeDocument/2006/relationships" id="256" r:id="R9582a28b438145c8"/>
    <p:sldId xmlns:r="http://schemas.openxmlformats.org/officeDocument/2006/relationships" id="257" r:id="R039bcf94e4e84df6"/>
    <p:sldId xmlns:r="http://schemas.openxmlformats.org/officeDocument/2006/relationships" id="258" r:id="R7845e41505874c9f"/>
    <p:sldId xmlns:r="http://schemas.openxmlformats.org/officeDocument/2006/relationships" id="259" r:id="Rf6a4fec357394767"/>
    <p:sldId xmlns:r="http://schemas.openxmlformats.org/officeDocument/2006/relationships" id="260" r:id="R20295cb021e548a7"/>
    <p:sldId xmlns:r="http://schemas.openxmlformats.org/officeDocument/2006/relationships" id="261" r:id="R2d84174ac16d433f"/>
    <p:sldId xmlns:r="http://schemas.openxmlformats.org/officeDocument/2006/relationships" id="262" r:id="R241ef22ad0104f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969dd32eac48e1" /><Relationship Type="http://schemas.openxmlformats.org/officeDocument/2006/relationships/slide" Target="/ppt/slides/slide1.xml" Id="R9582a28b438145c8" /><Relationship Type="http://schemas.openxmlformats.org/officeDocument/2006/relationships/slide" Target="/ppt/slides/slide2.xml" Id="R039bcf94e4e84df6" /><Relationship Type="http://schemas.openxmlformats.org/officeDocument/2006/relationships/slide" Target="/ppt/slides/slide3.xml" Id="R7845e41505874c9f" /><Relationship Type="http://schemas.openxmlformats.org/officeDocument/2006/relationships/slide" Target="/ppt/slides/slide4.xml" Id="Rf6a4fec357394767" /><Relationship Type="http://schemas.openxmlformats.org/officeDocument/2006/relationships/slide" Target="/ppt/slides/slide5.xml" Id="R20295cb021e548a7" /><Relationship Type="http://schemas.openxmlformats.org/officeDocument/2006/relationships/slide" Target="/ppt/slides/slide6.xml" Id="R2d84174ac16d433f" /><Relationship Type="http://schemas.openxmlformats.org/officeDocument/2006/relationships/slide" Target="/ppt/slides/slide7.xml" Id="R241ef22ad0104f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bb945cd8c249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60d4817c442ad" /><Relationship Type="http://schemas.openxmlformats.org/officeDocument/2006/relationships/theme" Target="/ppt/slideMasters/theme/theme1.xml" Id="R182d8f090bdb42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a60d4817c442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9f88ea7b845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94dd431e24f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15eeea0304e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0316300fd4d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843335fc6c45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2ec79e18e4a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a95f39d3447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HARALD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 INVEST AS ble etablert [år] og holder til i Leinøy.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−750 888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1 096 775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34 250 529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35 706 587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SÆVIK ANTONI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VALØ LISA DORTHE SÆVIK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SÆVIK HARALD DAGFINN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6094 Leinøy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896 306 502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INVEST AS</a:t>
            </a:r>
          </a:p>
        </p:txBody>
      </p:sp>
    </p:spTree>
  </p:cSld>
  <p:clrMapOvr>
    <a:masterClrMapping xmlns:a="http://schemas.openxmlformats.org/drawingml/2006/main"/>
  </p:clrMapOvr>
</p:sld>
</file>