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7717ad00d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ad59ce966d4d5e"/>
  </p:sldMasterIdLst>
  <p:sldIdLst>
    <p:sldId xmlns:r="http://schemas.openxmlformats.org/officeDocument/2006/relationships" id="256" r:id="R99ad87f7dc464b87"/>
    <p:sldId xmlns:r="http://schemas.openxmlformats.org/officeDocument/2006/relationships" id="257" r:id="R04bbca6400a347a7"/>
    <p:sldId xmlns:r="http://schemas.openxmlformats.org/officeDocument/2006/relationships" id="258" r:id="R503e2287ea4945b3"/>
    <p:sldId xmlns:r="http://schemas.openxmlformats.org/officeDocument/2006/relationships" id="259" r:id="R7213ce0c274d41b2"/>
    <p:sldId xmlns:r="http://schemas.openxmlformats.org/officeDocument/2006/relationships" id="260" r:id="Rfea14ad286604f74"/>
    <p:sldId xmlns:r="http://schemas.openxmlformats.org/officeDocument/2006/relationships" id="261" r:id="R7a71e9c202674569"/>
    <p:sldId xmlns:r="http://schemas.openxmlformats.org/officeDocument/2006/relationships" id="262" r:id="R03f43e4acc2e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d59ce966d4d5e" /><Relationship Type="http://schemas.openxmlformats.org/officeDocument/2006/relationships/slide" Target="/ppt/slides/slide1.xml" Id="R99ad87f7dc464b87" /><Relationship Type="http://schemas.openxmlformats.org/officeDocument/2006/relationships/slide" Target="/ppt/slides/slide2.xml" Id="R04bbca6400a347a7" /><Relationship Type="http://schemas.openxmlformats.org/officeDocument/2006/relationships/slide" Target="/ppt/slides/slide3.xml" Id="R503e2287ea4945b3" /><Relationship Type="http://schemas.openxmlformats.org/officeDocument/2006/relationships/slide" Target="/ppt/slides/slide4.xml" Id="R7213ce0c274d41b2" /><Relationship Type="http://schemas.openxmlformats.org/officeDocument/2006/relationships/slide" Target="/ppt/slides/slide5.xml" Id="Rfea14ad286604f74" /><Relationship Type="http://schemas.openxmlformats.org/officeDocument/2006/relationships/slide" Target="/ppt/slides/slide6.xml" Id="R7a71e9c202674569" /><Relationship Type="http://schemas.openxmlformats.org/officeDocument/2006/relationships/slide" Target="/ppt/slides/slide7.xml" Id="R03f43e4acc2e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b5ca838b4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c5d4afbba4a90" /><Relationship Type="http://schemas.openxmlformats.org/officeDocument/2006/relationships/theme" Target="/ppt/slideMasters/theme/theme1.xml" Id="R935174bd37854c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3c5d4afbba4a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2e68be53f48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ccbaebd4246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4c18bc38944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6931623e8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e2ac954e7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6612068ff46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67e960c18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RIKARDSEN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RIKARDSEN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RIKARDSEN AS ble etablert [år] og holder til i Brandsfjord.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RIKARDSEN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RIKARDSEN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RIKARDSEN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9 260 097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6 297 745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RIKARDSEN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KEHIMA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RIKARDSEN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Roansveien 1745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7194 Brandsfjord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ketil@rorlegger-rikardsen.no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896 250 752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RIKARDSEN AS</a:t>
            </a:r>
          </a:p>
        </p:txBody>
      </p:sp>
    </p:spTree>
  </p:cSld>
  <p:clrMapOvr>
    <a:masterClrMapping xmlns:a="http://schemas.openxmlformats.org/drawingml/2006/main"/>
  </p:clrMapOvr>
</p:sld>
</file>