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56af18e9e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c19a671204313"/>
  </p:sldMasterIdLst>
  <p:sldIdLst>
    <p:sldId xmlns:r="http://schemas.openxmlformats.org/officeDocument/2006/relationships" id="256" r:id="R0093fca9dbae467e"/>
    <p:sldId xmlns:r="http://schemas.openxmlformats.org/officeDocument/2006/relationships" id="257" r:id="Rb8a46ff857c44964"/>
    <p:sldId xmlns:r="http://schemas.openxmlformats.org/officeDocument/2006/relationships" id="258" r:id="Rb355c44e082743cc"/>
    <p:sldId xmlns:r="http://schemas.openxmlformats.org/officeDocument/2006/relationships" id="259" r:id="R361304412faa4ec7"/>
    <p:sldId xmlns:r="http://schemas.openxmlformats.org/officeDocument/2006/relationships" id="260" r:id="Rb59e489ae28444fb"/>
    <p:sldId xmlns:r="http://schemas.openxmlformats.org/officeDocument/2006/relationships" id="261" r:id="R1623eb7f024c40fb"/>
    <p:sldId xmlns:r="http://schemas.openxmlformats.org/officeDocument/2006/relationships" id="262" r:id="R0cc2d87471e7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c19a671204313" /><Relationship Type="http://schemas.openxmlformats.org/officeDocument/2006/relationships/slide" Target="/ppt/slides/slide1.xml" Id="R0093fca9dbae467e" /><Relationship Type="http://schemas.openxmlformats.org/officeDocument/2006/relationships/slide" Target="/ppt/slides/slide2.xml" Id="Rb8a46ff857c44964" /><Relationship Type="http://schemas.openxmlformats.org/officeDocument/2006/relationships/slide" Target="/ppt/slides/slide3.xml" Id="Rb355c44e082743cc" /><Relationship Type="http://schemas.openxmlformats.org/officeDocument/2006/relationships/slide" Target="/ppt/slides/slide4.xml" Id="R361304412faa4ec7" /><Relationship Type="http://schemas.openxmlformats.org/officeDocument/2006/relationships/slide" Target="/ppt/slides/slide5.xml" Id="Rb59e489ae28444fb" /><Relationship Type="http://schemas.openxmlformats.org/officeDocument/2006/relationships/slide" Target="/ppt/slides/slide6.xml" Id="R1623eb7f024c40fb" /><Relationship Type="http://schemas.openxmlformats.org/officeDocument/2006/relationships/slide" Target="/ppt/slides/slide7.xml" Id="R0cc2d87471e7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566b9f5f9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09b746db14eed" /><Relationship Type="http://schemas.openxmlformats.org/officeDocument/2006/relationships/theme" Target="/ppt/slideMasters/theme/theme1.xml" Id="Ra62c75acb6ca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09b746db1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ef1a2cc5b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0d6a5d54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5f53f3711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338604bb6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937de343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fc90ff51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ac50a89a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1 265 128 000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