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ca182c4e248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dfc54cf154f32"/>
  </p:sldMasterIdLst>
  <p:sldIdLst>
    <p:sldId xmlns:r="http://schemas.openxmlformats.org/officeDocument/2006/relationships" id="256" r:id="R75b7084531b0485d"/>
    <p:sldId xmlns:r="http://schemas.openxmlformats.org/officeDocument/2006/relationships" id="257" r:id="R7ae6f65579f849d2"/>
    <p:sldId xmlns:r="http://schemas.openxmlformats.org/officeDocument/2006/relationships" id="258" r:id="R409174ee7c41483c"/>
    <p:sldId xmlns:r="http://schemas.openxmlformats.org/officeDocument/2006/relationships" id="259" r:id="R9386dded9ffd4bab"/>
    <p:sldId xmlns:r="http://schemas.openxmlformats.org/officeDocument/2006/relationships" id="260" r:id="R39ca2545def44290"/>
    <p:sldId xmlns:r="http://schemas.openxmlformats.org/officeDocument/2006/relationships" id="261" r:id="R26eded59264c4fe4"/>
    <p:sldId xmlns:r="http://schemas.openxmlformats.org/officeDocument/2006/relationships" id="262" r:id="Ref536bf3f6f7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dfc54cf154f32" /><Relationship Type="http://schemas.openxmlformats.org/officeDocument/2006/relationships/slide" Target="/ppt/slides/slide1.xml" Id="R75b7084531b0485d" /><Relationship Type="http://schemas.openxmlformats.org/officeDocument/2006/relationships/slide" Target="/ppt/slides/slide2.xml" Id="R7ae6f65579f849d2" /><Relationship Type="http://schemas.openxmlformats.org/officeDocument/2006/relationships/slide" Target="/ppt/slides/slide3.xml" Id="R409174ee7c41483c" /><Relationship Type="http://schemas.openxmlformats.org/officeDocument/2006/relationships/slide" Target="/ppt/slides/slide4.xml" Id="R9386dded9ffd4bab" /><Relationship Type="http://schemas.openxmlformats.org/officeDocument/2006/relationships/slide" Target="/ppt/slides/slide5.xml" Id="R39ca2545def44290" /><Relationship Type="http://schemas.openxmlformats.org/officeDocument/2006/relationships/slide" Target="/ppt/slides/slide6.xml" Id="R26eded59264c4fe4" /><Relationship Type="http://schemas.openxmlformats.org/officeDocument/2006/relationships/slide" Target="/ppt/slides/slide7.xml" Id="Ref536bf3f6f7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33b82f7f9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e9b7d3e14961" /><Relationship Type="http://schemas.openxmlformats.org/officeDocument/2006/relationships/theme" Target="/ppt/slideMasters/theme/theme1.xml" Id="Ree2f133ab185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6e9b7d3e1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f96d56f05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83b87c514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10f396a8e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7153f499d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551f7c045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77531450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e08444721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LYSVERKET INVEST AS ble etablert [år] og holder til i Mesnali.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5 984 535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GEIR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