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f48c997a6349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89bda098da480c"/>
  </p:sldMasterIdLst>
  <p:sldIdLst>
    <p:sldId xmlns:r="http://schemas.openxmlformats.org/officeDocument/2006/relationships" id="256" r:id="R45509c2f2bc8438b"/>
    <p:sldId xmlns:r="http://schemas.openxmlformats.org/officeDocument/2006/relationships" id="257" r:id="Rbb8b909869b54135"/>
    <p:sldId xmlns:r="http://schemas.openxmlformats.org/officeDocument/2006/relationships" id="258" r:id="Red17d0590114456a"/>
    <p:sldId xmlns:r="http://schemas.openxmlformats.org/officeDocument/2006/relationships" id="259" r:id="R7cdf241ada4c491d"/>
    <p:sldId xmlns:r="http://schemas.openxmlformats.org/officeDocument/2006/relationships" id="260" r:id="R38fb149f1db64600"/>
    <p:sldId xmlns:r="http://schemas.openxmlformats.org/officeDocument/2006/relationships" id="261" r:id="R748c7250562745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89bda098da480c" /><Relationship Type="http://schemas.openxmlformats.org/officeDocument/2006/relationships/slide" Target="/ppt/slides/slide1.xml" Id="R45509c2f2bc8438b" /><Relationship Type="http://schemas.openxmlformats.org/officeDocument/2006/relationships/slide" Target="/ppt/slides/slide2.xml" Id="Rbb8b909869b54135" /><Relationship Type="http://schemas.openxmlformats.org/officeDocument/2006/relationships/slide" Target="/ppt/slides/slide3.xml" Id="Red17d0590114456a" /><Relationship Type="http://schemas.openxmlformats.org/officeDocument/2006/relationships/slide" Target="/ppt/slides/slide4.xml" Id="R7cdf241ada4c491d" /><Relationship Type="http://schemas.openxmlformats.org/officeDocument/2006/relationships/slide" Target="/ppt/slides/slide5.xml" Id="R38fb149f1db64600" /><Relationship Type="http://schemas.openxmlformats.org/officeDocument/2006/relationships/slide" Target="/ppt/slides/slide6.xml" Id="R748c7250562745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e465599d2443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042d0bc334e2b" /><Relationship Type="http://schemas.openxmlformats.org/officeDocument/2006/relationships/theme" Target="/ppt/slideMasters/theme/theme1.xml" Id="R4a0283c3c1994b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8042d0bc334e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e49d9b8054e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b92d5d8004a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ca1ebd50a44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ff12f935a41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09d659b194c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9dd28b2f34c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LYSVERKET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Nordmessenvegen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2610 Mesnali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ffff@formue.no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896 234 412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