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e47031982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df22e224e46db"/>
  </p:sldMasterIdLst>
  <p:sldIdLst>
    <p:sldId xmlns:r="http://schemas.openxmlformats.org/officeDocument/2006/relationships" id="256" r:id="R73190a4ae9ff4e3c"/>
    <p:sldId xmlns:r="http://schemas.openxmlformats.org/officeDocument/2006/relationships" id="257" r:id="Rccdcc9469a934551"/>
    <p:sldId xmlns:r="http://schemas.openxmlformats.org/officeDocument/2006/relationships" id="258" r:id="R884f74b374404cfa"/>
    <p:sldId xmlns:r="http://schemas.openxmlformats.org/officeDocument/2006/relationships" id="259" r:id="Ra88f79c59e70480e"/>
    <p:sldId xmlns:r="http://schemas.openxmlformats.org/officeDocument/2006/relationships" id="260" r:id="Rdef48274e921406d"/>
    <p:sldId xmlns:r="http://schemas.openxmlformats.org/officeDocument/2006/relationships" id="261" r:id="Rceb6f70fe0f748ec"/>
    <p:sldId xmlns:r="http://schemas.openxmlformats.org/officeDocument/2006/relationships" id="262" r:id="R85292899cf98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df22e224e46db" /><Relationship Type="http://schemas.openxmlformats.org/officeDocument/2006/relationships/slide" Target="/ppt/slides/slide1.xml" Id="R73190a4ae9ff4e3c" /><Relationship Type="http://schemas.openxmlformats.org/officeDocument/2006/relationships/slide" Target="/ppt/slides/slide2.xml" Id="Rccdcc9469a934551" /><Relationship Type="http://schemas.openxmlformats.org/officeDocument/2006/relationships/slide" Target="/ppt/slides/slide3.xml" Id="R884f74b374404cfa" /><Relationship Type="http://schemas.openxmlformats.org/officeDocument/2006/relationships/slide" Target="/ppt/slides/slide4.xml" Id="Ra88f79c59e70480e" /><Relationship Type="http://schemas.openxmlformats.org/officeDocument/2006/relationships/slide" Target="/ppt/slides/slide5.xml" Id="Rdef48274e921406d" /><Relationship Type="http://schemas.openxmlformats.org/officeDocument/2006/relationships/slide" Target="/ppt/slides/slide6.xml" Id="Rceb6f70fe0f748ec" /><Relationship Type="http://schemas.openxmlformats.org/officeDocument/2006/relationships/slide" Target="/ppt/slides/slide7.xml" Id="R85292899cf98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16bcac1af4f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f1293faad4502" /><Relationship Type="http://schemas.openxmlformats.org/officeDocument/2006/relationships/theme" Target="/ppt/slideMasters/theme/theme1.xml" Id="Rb7a112d436c6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f1293faad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d4c40e114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c9e5c35db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64a80e45f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1231da825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cb7e50c21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7ecee1478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d7274e92d41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FORSLAND HOLDING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7 967 945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27 413 932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KRISTIAN HILL FORSLAND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Uravolden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8802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896 144 952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FORSLAND HOLDING AS</a:t>
            </a:r>
          </a:p>
        </p:txBody>
      </p:sp>
    </p:spTree>
  </p:cSld>
  <p:clrMapOvr>
    <a:masterClrMapping xmlns:a="http://schemas.openxmlformats.org/drawingml/2006/main"/>
  </p:clrMapOvr>
</p:sld>
</file>