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5a4ed8d34c4d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cd841d4a04a01"/>
  </p:sldMasterIdLst>
  <p:sldIdLst>
    <p:sldId xmlns:r="http://schemas.openxmlformats.org/officeDocument/2006/relationships" id="256" r:id="Rbe4af95a1af9453c"/>
    <p:sldId xmlns:r="http://schemas.openxmlformats.org/officeDocument/2006/relationships" id="257" r:id="R6bc84957e7e94693"/>
    <p:sldId xmlns:r="http://schemas.openxmlformats.org/officeDocument/2006/relationships" id="258" r:id="R299ff3b22057413a"/>
    <p:sldId xmlns:r="http://schemas.openxmlformats.org/officeDocument/2006/relationships" id="259" r:id="R27cd50075da945d3"/>
    <p:sldId xmlns:r="http://schemas.openxmlformats.org/officeDocument/2006/relationships" id="260" r:id="R5eba591c862145d2"/>
    <p:sldId xmlns:r="http://schemas.openxmlformats.org/officeDocument/2006/relationships" id="261" r:id="R706d504719384809"/>
    <p:sldId xmlns:r="http://schemas.openxmlformats.org/officeDocument/2006/relationships" id="262" r:id="R4f5bbc71108c4d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cd841d4a04a01" /><Relationship Type="http://schemas.openxmlformats.org/officeDocument/2006/relationships/slide" Target="/ppt/slides/slide1.xml" Id="Rbe4af95a1af9453c" /><Relationship Type="http://schemas.openxmlformats.org/officeDocument/2006/relationships/slide" Target="/ppt/slides/slide2.xml" Id="R6bc84957e7e94693" /><Relationship Type="http://schemas.openxmlformats.org/officeDocument/2006/relationships/slide" Target="/ppt/slides/slide3.xml" Id="R299ff3b22057413a" /><Relationship Type="http://schemas.openxmlformats.org/officeDocument/2006/relationships/slide" Target="/ppt/slides/slide4.xml" Id="R27cd50075da945d3" /><Relationship Type="http://schemas.openxmlformats.org/officeDocument/2006/relationships/slide" Target="/ppt/slides/slide5.xml" Id="R5eba591c862145d2" /><Relationship Type="http://schemas.openxmlformats.org/officeDocument/2006/relationships/slide" Target="/ppt/slides/slide6.xml" Id="R706d504719384809" /><Relationship Type="http://schemas.openxmlformats.org/officeDocument/2006/relationships/slide" Target="/ppt/slides/slide7.xml" Id="R4f5bbc71108c4d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62d998bb174c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1557358de4439" /><Relationship Type="http://schemas.openxmlformats.org/officeDocument/2006/relationships/theme" Target="/ppt/slideMasters/theme/theme1.xml" Id="Rebf02721f72f43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c1557358de44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e6ef9cce64b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ce5e7bbd54d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970fc35b842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711e7f08f46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66e8b550149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7247611e544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d728efc6b48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THORVALD 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 HANSEN AS ble etablert [år] og holder til i Fevik.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23 646 753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571 966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185 986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816 120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10 491 047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Gml. Birketveitveien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4870 Fevik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thorvaha@frisurf.no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895 877 972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 HANSEN AS</a:t>
            </a:r>
          </a:p>
        </p:txBody>
      </p:sp>
    </p:spTree>
  </p:cSld>
  <p:clrMapOvr>
    <a:masterClrMapping xmlns:a="http://schemas.openxmlformats.org/drawingml/2006/main"/>
  </p:clrMapOvr>
</p:sld>
</file>