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2509e0639a49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55b1657e87400f"/>
  </p:sldMasterIdLst>
  <p:sldIdLst>
    <p:sldId xmlns:r="http://schemas.openxmlformats.org/officeDocument/2006/relationships" id="256" r:id="Rb16e7fb73da749df"/>
    <p:sldId xmlns:r="http://schemas.openxmlformats.org/officeDocument/2006/relationships" id="257" r:id="R665c15ed06704356"/>
    <p:sldId xmlns:r="http://schemas.openxmlformats.org/officeDocument/2006/relationships" id="258" r:id="R09e2b43329884426"/>
    <p:sldId xmlns:r="http://schemas.openxmlformats.org/officeDocument/2006/relationships" id="259" r:id="Re7a788783f92442c"/>
    <p:sldId xmlns:r="http://schemas.openxmlformats.org/officeDocument/2006/relationships" id="260" r:id="R6a57ec8b51724428"/>
    <p:sldId xmlns:r="http://schemas.openxmlformats.org/officeDocument/2006/relationships" id="261" r:id="R84c81d26385a43aa"/>
    <p:sldId xmlns:r="http://schemas.openxmlformats.org/officeDocument/2006/relationships" id="262" r:id="Rc990e7e2211f46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55b1657e87400f" /><Relationship Type="http://schemas.openxmlformats.org/officeDocument/2006/relationships/slide" Target="/ppt/slides/slide1.xml" Id="Rb16e7fb73da749df" /><Relationship Type="http://schemas.openxmlformats.org/officeDocument/2006/relationships/slide" Target="/ppt/slides/slide2.xml" Id="R665c15ed06704356" /><Relationship Type="http://schemas.openxmlformats.org/officeDocument/2006/relationships/slide" Target="/ppt/slides/slide3.xml" Id="R09e2b43329884426" /><Relationship Type="http://schemas.openxmlformats.org/officeDocument/2006/relationships/slide" Target="/ppt/slides/slide4.xml" Id="Re7a788783f92442c" /><Relationship Type="http://schemas.openxmlformats.org/officeDocument/2006/relationships/slide" Target="/ppt/slides/slide5.xml" Id="R6a57ec8b51724428" /><Relationship Type="http://schemas.openxmlformats.org/officeDocument/2006/relationships/slide" Target="/ppt/slides/slide6.xml" Id="R84c81d26385a43aa" /><Relationship Type="http://schemas.openxmlformats.org/officeDocument/2006/relationships/slide" Target="/ppt/slides/slide7.xml" Id="Rc990e7e2211f46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a928d3c2e4e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17b58cb4f405d" /><Relationship Type="http://schemas.openxmlformats.org/officeDocument/2006/relationships/theme" Target="/ppt/slideMasters/theme/theme1.xml" Id="R47b145bbcc9e4a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b17b58cb4f40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e577568744a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cc71f584a47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6be86c2d849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4b366ba364f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c3483e78e4d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43aecfb914f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b1d75e5584a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ARVESEN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ARVESEN INVEST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192 667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5 869 343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6 045 468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ØIVIND ARVESEN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Bernervegen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895 698 482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