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89f947069a43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21b714126d4dbc"/>
  </p:sldMasterIdLst>
  <p:sldIdLst>
    <p:sldId xmlns:r="http://schemas.openxmlformats.org/officeDocument/2006/relationships" id="256" r:id="R6d1d4a5a2fdf4a45"/>
    <p:sldId xmlns:r="http://schemas.openxmlformats.org/officeDocument/2006/relationships" id="257" r:id="R33716b23ed034790"/>
    <p:sldId xmlns:r="http://schemas.openxmlformats.org/officeDocument/2006/relationships" id="258" r:id="R4aecd4943ae24584"/>
    <p:sldId xmlns:r="http://schemas.openxmlformats.org/officeDocument/2006/relationships" id="259" r:id="Re8e19aab05df4118"/>
    <p:sldId xmlns:r="http://schemas.openxmlformats.org/officeDocument/2006/relationships" id="260" r:id="Rb30e0213d12f4106"/>
    <p:sldId xmlns:r="http://schemas.openxmlformats.org/officeDocument/2006/relationships" id="261" r:id="R533e8c2b9b0e42a1"/>
    <p:sldId xmlns:r="http://schemas.openxmlformats.org/officeDocument/2006/relationships" id="262" r:id="R9663643de5b944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1b714126d4dbc" /><Relationship Type="http://schemas.openxmlformats.org/officeDocument/2006/relationships/slide" Target="/ppt/slides/slide1.xml" Id="R6d1d4a5a2fdf4a45" /><Relationship Type="http://schemas.openxmlformats.org/officeDocument/2006/relationships/slide" Target="/ppt/slides/slide2.xml" Id="R33716b23ed034790" /><Relationship Type="http://schemas.openxmlformats.org/officeDocument/2006/relationships/slide" Target="/ppt/slides/slide3.xml" Id="R4aecd4943ae24584" /><Relationship Type="http://schemas.openxmlformats.org/officeDocument/2006/relationships/slide" Target="/ppt/slides/slide4.xml" Id="Re8e19aab05df4118" /><Relationship Type="http://schemas.openxmlformats.org/officeDocument/2006/relationships/slide" Target="/ppt/slides/slide5.xml" Id="Rb30e0213d12f4106" /><Relationship Type="http://schemas.openxmlformats.org/officeDocument/2006/relationships/slide" Target="/ppt/slides/slide6.xml" Id="R533e8c2b9b0e42a1" /><Relationship Type="http://schemas.openxmlformats.org/officeDocument/2006/relationships/slide" Target="/ppt/slides/slide7.xml" Id="R9663643de5b944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f228394a024a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fb613d5784cdb" /><Relationship Type="http://schemas.openxmlformats.org/officeDocument/2006/relationships/theme" Target="/ppt/slideMasters/theme/theme1.xml" Id="Rea40282c5fcc40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0fb613d5784c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1c78f0aa547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02a29c34045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d6386658c43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ab95c4f5e4e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a32681a924e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b67ff86514a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d516ef0cb40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MARINEGRUPPEN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MARINEGRUPPEN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15 981 238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2 096 379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1 614 486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1 352 926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7 947 872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HELLAND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895 543 942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MARINEGRUPPEN AS</a:t>
            </a:r>
          </a:p>
        </p:txBody>
      </p:sp>
    </p:spTree>
  </p:cSld>
  <p:clrMapOvr>
    <a:masterClrMapping xmlns:a="http://schemas.openxmlformats.org/drawingml/2006/main"/>
  </p:clrMapOvr>
</p:sld>
</file>