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61b4f151a1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2e8fa867641f1"/>
  </p:sldMasterIdLst>
  <p:sldIdLst>
    <p:sldId xmlns:r="http://schemas.openxmlformats.org/officeDocument/2006/relationships" id="256" r:id="R886ff8aa2da04d08"/>
    <p:sldId xmlns:r="http://schemas.openxmlformats.org/officeDocument/2006/relationships" id="257" r:id="R93b9089a23a14a69"/>
    <p:sldId xmlns:r="http://schemas.openxmlformats.org/officeDocument/2006/relationships" id="258" r:id="R4b9a873cea8648d5"/>
    <p:sldId xmlns:r="http://schemas.openxmlformats.org/officeDocument/2006/relationships" id="259" r:id="Reea961545e0548a4"/>
    <p:sldId xmlns:r="http://schemas.openxmlformats.org/officeDocument/2006/relationships" id="260" r:id="R9f3d09370fe64b82"/>
    <p:sldId xmlns:r="http://schemas.openxmlformats.org/officeDocument/2006/relationships" id="261" r:id="Re03f16f5ec06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2e8fa867641f1" /><Relationship Type="http://schemas.openxmlformats.org/officeDocument/2006/relationships/slide" Target="/ppt/slides/slide1.xml" Id="R886ff8aa2da04d08" /><Relationship Type="http://schemas.openxmlformats.org/officeDocument/2006/relationships/slide" Target="/ppt/slides/slide2.xml" Id="R93b9089a23a14a69" /><Relationship Type="http://schemas.openxmlformats.org/officeDocument/2006/relationships/slide" Target="/ppt/slides/slide3.xml" Id="R4b9a873cea8648d5" /><Relationship Type="http://schemas.openxmlformats.org/officeDocument/2006/relationships/slide" Target="/ppt/slides/slide4.xml" Id="Reea961545e0548a4" /><Relationship Type="http://schemas.openxmlformats.org/officeDocument/2006/relationships/slide" Target="/ppt/slides/slide5.xml" Id="R9f3d09370fe64b82" /><Relationship Type="http://schemas.openxmlformats.org/officeDocument/2006/relationships/slide" Target="/ppt/slides/slide6.xml" Id="Re03f16f5ec06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bea1637a8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769efffdf4056" /><Relationship Type="http://schemas.openxmlformats.org/officeDocument/2006/relationships/theme" Target="/ppt/slideMasters/theme/theme1.xml" Id="Re66d70e86296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769efffdf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f3570f98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6c5b0394c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77924b2a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57f187ead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926689e540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f106585fd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AUT. REGNSKAPSFØRER NINA SYNNØVE PETTERSEN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AUT. REGNSKAPSFØRER NINA SYNNØVE PETTERSEN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2 130 083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gate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nisy-pet@online.no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895 408 212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AUT. REGNSKAPSFØRER NINA SYNNØVE PETTERSEN</a:t>
            </a:r>
          </a:p>
        </p:txBody>
      </p:sp>
    </p:spTree>
  </p:cSld>
  <p:clrMapOvr>
    <a:masterClrMapping xmlns:a="http://schemas.openxmlformats.org/drawingml/2006/main"/>
  </p:clrMapOvr>
</p:sld>
</file>