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79e5c61067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d50356e1d844f5"/>
  </p:sldMasterIdLst>
  <p:sldIdLst>
    <p:sldId xmlns:r="http://schemas.openxmlformats.org/officeDocument/2006/relationships" id="256" r:id="Rf2b1023979394737"/>
    <p:sldId xmlns:r="http://schemas.openxmlformats.org/officeDocument/2006/relationships" id="257" r:id="R72decbd4f06144f9"/>
    <p:sldId xmlns:r="http://schemas.openxmlformats.org/officeDocument/2006/relationships" id="258" r:id="R54f071c2d4074331"/>
    <p:sldId xmlns:r="http://schemas.openxmlformats.org/officeDocument/2006/relationships" id="259" r:id="R21bbfad782bb4818"/>
    <p:sldId xmlns:r="http://schemas.openxmlformats.org/officeDocument/2006/relationships" id="260" r:id="R60948eb0909342c3"/>
    <p:sldId xmlns:r="http://schemas.openxmlformats.org/officeDocument/2006/relationships" id="261" r:id="R36e4dc77f6e942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50356e1d844f5" /><Relationship Type="http://schemas.openxmlformats.org/officeDocument/2006/relationships/slide" Target="/ppt/slides/slide1.xml" Id="Rf2b1023979394737" /><Relationship Type="http://schemas.openxmlformats.org/officeDocument/2006/relationships/slide" Target="/ppt/slides/slide2.xml" Id="R72decbd4f06144f9" /><Relationship Type="http://schemas.openxmlformats.org/officeDocument/2006/relationships/slide" Target="/ppt/slides/slide3.xml" Id="R54f071c2d4074331" /><Relationship Type="http://schemas.openxmlformats.org/officeDocument/2006/relationships/slide" Target="/ppt/slides/slide4.xml" Id="R21bbfad782bb4818" /><Relationship Type="http://schemas.openxmlformats.org/officeDocument/2006/relationships/slide" Target="/ppt/slides/slide5.xml" Id="R60948eb0909342c3" /><Relationship Type="http://schemas.openxmlformats.org/officeDocument/2006/relationships/slide" Target="/ppt/slides/slide6.xml" Id="R36e4dc77f6e942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f09d69f544c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f31dcafd64482" /><Relationship Type="http://schemas.openxmlformats.org/officeDocument/2006/relationships/theme" Target="/ppt/slideMasters/theme/theme1.xml" Id="Ra8b83869e84d4c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f31dcafd644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ee5c781014c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d5da0cb5d46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f7e9bcc964b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2721330c941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a32f8da6547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a935e0dbd4a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AUT. REGNSKAPSFØRER NINA SYNNØVE PETTERSEN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AUT. REGNSKAPSFØRER NINA SYNNØVE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AUT. REGNSKAPSFØRER NINA SYNNØVE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AUT. REGNSKAPSFØRER NINA SYNNØVE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AUT. REGNSKAPSFØRER NINA SYNNØVE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AUT. REGNSKAPSFØRER NINA SYNNØVE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Astrids gate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1706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nisy-pet@online.no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895 408 212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AUT. REGNSKAPSFØRER NINA SYNNØVE PETTERSEN</a:t>
            </a:r>
          </a:p>
        </p:txBody>
      </p:sp>
    </p:spTree>
  </p:cSld>
  <p:clrMapOvr>
    <a:masterClrMapping xmlns:a="http://schemas.openxmlformats.org/drawingml/2006/main"/>
  </p:clrMapOvr>
</p:sld>
</file>