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a80717513f49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15633c9d954cc6"/>
  </p:sldMasterIdLst>
  <p:sldIdLst>
    <p:sldId xmlns:r="http://schemas.openxmlformats.org/officeDocument/2006/relationships" id="256" r:id="Rc16e980394434f03"/>
    <p:sldId xmlns:r="http://schemas.openxmlformats.org/officeDocument/2006/relationships" id="257" r:id="R5e0e655ca4e54b43"/>
    <p:sldId xmlns:r="http://schemas.openxmlformats.org/officeDocument/2006/relationships" id="258" r:id="R53442137c8484645"/>
    <p:sldId xmlns:r="http://schemas.openxmlformats.org/officeDocument/2006/relationships" id="259" r:id="Radcfff0d566b4cf0"/>
    <p:sldId xmlns:r="http://schemas.openxmlformats.org/officeDocument/2006/relationships" id="260" r:id="R0d370bffe3ee46da"/>
    <p:sldId xmlns:r="http://schemas.openxmlformats.org/officeDocument/2006/relationships" id="261" r:id="R201dc20df8f5439c"/>
    <p:sldId xmlns:r="http://schemas.openxmlformats.org/officeDocument/2006/relationships" id="262" r:id="R72971cdfb29e47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5633c9d954cc6" /><Relationship Type="http://schemas.openxmlformats.org/officeDocument/2006/relationships/slide" Target="/ppt/slides/slide1.xml" Id="Rc16e980394434f03" /><Relationship Type="http://schemas.openxmlformats.org/officeDocument/2006/relationships/slide" Target="/ppt/slides/slide2.xml" Id="R5e0e655ca4e54b43" /><Relationship Type="http://schemas.openxmlformats.org/officeDocument/2006/relationships/slide" Target="/ppt/slides/slide3.xml" Id="R53442137c8484645" /><Relationship Type="http://schemas.openxmlformats.org/officeDocument/2006/relationships/slide" Target="/ppt/slides/slide4.xml" Id="Radcfff0d566b4cf0" /><Relationship Type="http://schemas.openxmlformats.org/officeDocument/2006/relationships/slide" Target="/ppt/slides/slide5.xml" Id="R0d370bffe3ee46da" /><Relationship Type="http://schemas.openxmlformats.org/officeDocument/2006/relationships/slide" Target="/ppt/slides/slide6.xml" Id="R201dc20df8f5439c" /><Relationship Type="http://schemas.openxmlformats.org/officeDocument/2006/relationships/slide" Target="/ppt/slides/slide7.xml" Id="R72971cdfb29e47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db01dc9df41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0ece1358c4f11" /><Relationship Type="http://schemas.openxmlformats.org/officeDocument/2006/relationships/theme" Target="/ppt/slideMasters/theme/theme1.xml" Id="Ra675bcc0626141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70ece1358c4f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7d5db4e5a4f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05ab7547f4e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f0ca5606545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f01e4dfc74d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6113bcda549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4b595961a41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de47d2c184f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FLATTUM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37 353 513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10 797 161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11 058 062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17 636 844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29 569 858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BALTZERSEN ØYVIND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FLATTUM SVEN DIDRIK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GRINDHAUG THORBJØRN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RISHOVD KNUT EINAR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SUNDBY HÅKON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21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894 934 352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