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3ef1142e0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b0ecd01324158"/>
  </p:sldMasterIdLst>
  <p:sldIdLst>
    <p:sldId xmlns:r="http://schemas.openxmlformats.org/officeDocument/2006/relationships" id="256" r:id="R38ea05b7cf7246ce"/>
    <p:sldId xmlns:r="http://schemas.openxmlformats.org/officeDocument/2006/relationships" id="257" r:id="Rbfcff5b84d99412d"/>
    <p:sldId xmlns:r="http://schemas.openxmlformats.org/officeDocument/2006/relationships" id="258" r:id="Rbcc57dc67cd64b30"/>
    <p:sldId xmlns:r="http://schemas.openxmlformats.org/officeDocument/2006/relationships" id="259" r:id="Rf580802fcf444457"/>
    <p:sldId xmlns:r="http://schemas.openxmlformats.org/officeDocument/2006/relationships" id="260" r:id="R3a6358071dd34945"/>
    <p:sldId xmlns:r="http://schemas.openxmlformats.org/officeDocument/2006/relationships" id="261" r:id="R367090338a45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b0ecd01324158" /><Relationship Type="http://schemas.openxmlformats.org/officeDocument/2006/relationships/slide" Target="/ppt/slides/slide1.xml" Id="R38ea05b7cf7246ce" /><Relationship Type="http://schemas.openxmlformats.org/officeDocument/2006/relationships/slide" Target="/ppt/slides/slide2.xml" Id="Rbfcff5b84d99412d" /><Relationship Type="http://schemas.openxmlformats.org/officeDocument/2006/relationships/slide" Target="/ppt/slides/slide3.xml" Id="Rbcc57dc67cd64b30" /><Relationship Type="http://schemas.openxmlformats.org/officeDocument/2006/relationships/slide" Target="/ppt/slides/slide4.xml" Id="Rf580802fcf444457" /><Relationship Type="http://schemas.openxmlformats.org/officeDocument/2006/relationships/slide" Target="/ppt/slides/slide5.xml" Id="R3a6358071dd34945" /><Relationship Type="http://schemas.openxmlformats.org/officeDocument/2006/relationships/slide" Target="/ppt/slides/slide6.xml" Id="R367090338a45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4ba40bf8a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9fb523bc648c6" /><Relationship Type="http://schemas.openxmlformats.org/officeDocument/2006/relationships/theme" Target="/ppt/slideMasters/theme/theme1.xml" Id="R284340c59ae9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9fb523bc6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a7508e3b6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12a0d6baa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ba2914659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5e4197590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eb0c4700e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c8dade510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