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0b7b7cf5b247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b917d5e452461b"/>
  </p:sldMasterIdLst>
  <p:sldIdLst>
    <p:sldId xmlns:r="http://schemas.openxmlformats.org/officeDocument/2006/relationships" id="256" r:id="Rd0ceccb39da44fab"/>
    <p:sldId xmlns:r="http://schemas.openxmlformats.org/officeDocument/2006/relationships" id="257" r:id="Rce48392be1664bbd"/>
    <p:sldId xmlns:r="http://schemas.openxmlformats.org/officeDocument/2006/relationships" id="258" r:id="Rd2cffaabd24d4f8b"/>
    <p:sldId xmlns:r="http://schemas.openxmlformats.org/officeDocument/2006/relationships" id="259" r:id="Rbe2d26aaef9a4fd0"/>
    <p:sldId xmlns:r="http://schemas.openxmlformats.org/officeDocument/2006/relationships" id="260" r:id="Rd523bd64b1f0413c"/>
    <p:sldId xmlns:r="http://schemas.openxmlformats.org/officeDocument/2006/relationships" id="261" r:id="Re6fbc3364e8c468f"/>
    <p:sldId xmlns:r="http://schemas.openxmlformats.org/officeDocument/2006/relationships" id="262" r:id="Rf3e61ac08e0c41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917d5e452461b" /><Relationship Type="http://schemas.openxmlformats.org/officeDocument/2006/relationships/slide" Target="/ppt/slides/slide1.xml" Id="Rd0ceccb39da44fab" /><Relationship Type="http://schemas.openxmlformats.org/officeDocument/2006/relationships/slide" Target="/ppt/slides/slide2.xml" Id="Rce48392be1664bbd" /><Relationship Type="http://schemas.openxmlformats.org/officeDocument/2006/relationships/slide" Target="/ppt/slides/slide3.xml" Id="Rd2cffaabd24d4f8b" /><Relationship Type="http://schemas.openxmlformats.org/officeDocument/2006/relationships/slide" Target="/ppt/slides/slide4.xml" Id="Rbe2d26aaef9a4fd0" /><Relationship Type="http://schemas.openxmlformats.org/officeDocument/2006/relationships/slide" Target="/ppt/slides/slide5.xml" Id="Rd523bd64b1f0413c" /><Relationship Type="http://schemas.openxmlformats.org/officeDocument/2006/relationships/slide" Target="/ppt/slides/slide6.xml" Id="Re6fbc3364e8c468f" /><Relationship Type="http://schemas.openxmlformats.org/officeDocument/2006/relationships/slide" Target="/ppt/slides/slide7.xml" Id="Rf3e61ac08e0c41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d8e321ebc049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595668fb14915" /><Relationship Type="http://schemas.openxmlformats.org/officeDocument/2006/relationships/theme" Target="/ppt/slideMasters/theme/theme1.xml" Id="R0ca400f0e2814e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b595668fb149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aca6b407545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57eb347304e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a886a311744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564e0b11947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e6009e45540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3e3a3a4a242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78e790a3549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SEGLEM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EIENDOM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168 556 000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243 628 000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SEGLEM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SEGLEM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SYNNØVE SEGLEM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SEGLEM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SYSEG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firmapost@knutsenoas.com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894 921 862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