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404985d0c140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aa5647f042458e"/>
  </p:sldMasterIdLst>
  <p:sldIdLst>
    <p:sldId xmlns:r="http://schemas.openxmlformats.org/officeDocument/2006/relationships" id="256" r:id="R8d72ab7ea3b24190"/>
    <p:sldId xmlns:r="http://schemas.openxmlformats.org/officeDocument/2006/relationships" id="257" r:id="Rf8c6542bb073490c"/>
    <p:sldId xmlns:r="http://schemas.openxmlformats.org/officeDocument/2006/relationships" id="258" r:id="R54f6f08452ac4d81"/>
    <p:sldId xmlns:r="http://schemas.openxmlformats.org/officeDocument/2006/relationships" id="259" r:id="Rc252b857e0d74047"/>
    <p:sldId xmlns:r="http://schemas.openxmlformats.org/officeDocument/2006/relationships" id="260" r:id="Ra6cb167821f44a36"/>
    <p:sldId xmlns:r="http://schemas.openxmlformats.org/officeDocument/2006/relationships" id="261" r:id="Ra7f6e65a752f4b3b"/>
    <p:sldId xmlns:r="http://schemas.openxmlformats.org/officeDocument/2006/relationships" id="262" r:id="R4c4f5c1f0e354e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aa5647f042458e" /><Relationship Type="http://schemas.openxmlformats.org/officeDocument/2006/relationships/slide" Target="/ppt/slides/slide1.xml" Id="R8d72ab7ea3b24190" /><Relationship Type="http://schemas.openxmlformats.org/officeDocument/2006/relationships/slide" Target="/ppt/slides/slide2.xml" Id="Rf8c6542bb073490c" /><Relationship Type="http://schemas.openxmlformats.org/officeDocument/2006/relationships/slide" Target="/ppt/slides/slide3.xml" Id="R54f6f08452ac4d81" /><Relationship Type="http://schemas.openxmlformats.org/officeDocument/2006/relationships/slide" Target="/ppt/slides/slide4.xml" Id="Rc252b857e0d74047" /><Relationship Type="http://schemas.openxmlformats.org/officeDocument/2006/relationships/slide" Target="/ppt/slides/slide5.xml" Id="Ra6cb167821f44a36" /><Relationship Type="http://schemas.openxmlformats.org/officeDocument/2006/relationships/slide" Target="/ppt/slides/slide6.xml" Id="Ra7f6e65a752f4b3b" /><Relationship Type="http://schemas.openxmlformats.org/officeDocument/2006/relationships/slide" Target="/ppt/slides/slide7.xml" Id="R4c4f5c1f0e354e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51bf385bea4f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6f8a1082549c8" /><Relationship Type="http://schemas.openxmlformats.org/officeDocument/2006/relationships/theme" Target="/ppt/slideMasters/theme/theme1.xml" Id="R01f3fc8f90734f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86f8a1082549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5e24ea8cbe4c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f4b57e942846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d9d50babc40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592a279a94e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2d819340c4e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d10000eb244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1128076cf94f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SUMARUM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SUMARUM AS ble etablert [år] og holder til i Husnes.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6 701 224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862 112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697 954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1 484 261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3 416 555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ERMEN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Lonavegen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5460 Husnes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48 22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post@sumarum.no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www.sumarum.no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894 915 072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SUMARUM AS</a:t>
            </a:r>
          </a:p>
        </p:txBody>
      </p:sp>
    </p:spTree>
  </p:cSld>
  <p:clrMapOvr>
    <a:masterClrMapping xmlns:a="http://schemas.openxmlformats.org/drawingml/2006/main"/>
  </p:clrMapOvr>
</p:sld>
</file>