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bc14f1a8ee54e2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9c3735bb6a0442a"/>
  </p:sldMasterIdLst>
  <p:sldIdLst>
    <p:sldId xmlns:r="http://schemas.openxmlformats.org/officeDocument/2006/relationships" id="256" r:id="Rb5f2538700724aff"/>
    <p:sldId xmlns:r="http://schemas.openxmlformats.org/officeDocument/2006/relationships" id="257" r:id="Rb607805610c843e1"/>
    <p:sldId xmlns:r="http://schemas.openxmlformats.org/officeDocument/2006/relationships" id="258" r:id="Re9b7b971b4aa456a"/>
    <p:sldId xmlns:r="http://schemas.openxmlformats.org/officeDocument/2006/relationships" id="259" r:id="Red4bb8477cd74978"/>
    <p:sldId xmlns:r="http://schemas.openxmlformats.org/officeDocument/2006/relationships" id="260" r:id="R060230f9a60f4eba"/>
    <p:sldId xmlns:r="http://schemas.openxmlformats.org/officeDocument/2006/relationships" id="261" r:id="R8a0fbd71a9be4a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c3735bb6a0442a" /><Relationship Type="http://schemas.openxmlformats.org/officeDocument/2006/relationships/slide" Target="/ppt/slides/slide1.xml" Id="Rb5f2538700724aff" /><Relationship Type="http://schemas.openxmlformats.org/officeDocument/2006/relationships/slide" Target="/ppt/slides/slide2.xml" Id="Rb607805610c843e1" /><Relationship Type="http://schemas.openxmlformats.org/officeDocument/2006/relationships/slide" Target="/ppt/slides/slide3.xml" Id="Re9b7b971b4aa456a" /><Relationship Type="http://schemas.openxmlformats.org/officeDocument/2006/relationships/slide" Target="/ppt/slides/slide4.xml" Id="Red4bb8477cd74978" /><Relationship Type="http://schemas.openxmlformats.org/officeDocument/2006/relationships/slide" Target="/ppt/slides/slide5.xml" Id="R060230f9a60f4eba" /><Relationship Type="http://schemas.openxmlformats.org/officeDocument/2006/relationships/slide" Target="/ppt/slides/slide6.xml" Id="R8a0fbd71a9be4a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3d0431fe3a4fc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99c06dc9de4e4f" /><Relationship Type="http://schemas.openxmlformats.org/officeDocument/2006/relationships/theme" Target="/ppt/slideMasters/theme/theme1.xml" Id="R0da438640579429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a99c06dc9de4e4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65aa92964a4b0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2afa9276d646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376c19b2ef4d2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2e715908e04aa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5a9695f01e49b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eafb3c7ac048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SHARP CODE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SHARP 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SHARP CODE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SHARP 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SHARP 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SHARP 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 ERIK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TORSVOLL ARNSTEIN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SHARP 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894 581 522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SHARP CODE AS</a:t>
            </a:r>
          </a:p>
        </p:txBody>
      </p:sp>
    </p:spTree>
  </p:cSld>
  <p:clrMapOvr>
    <a:masterClrMapping xmlns:a="http://schemas.openxmlformats.org/drawingml/2006/main"/>
  </p:clrMapOvr>
</p:sld>
</file>