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d708cf52fa43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210a662ba5747c3"/>
  </p:sldMasterIdLst>
  <p:sldIdLst>
    <p:sldId xmlns:r="http://schemas.openxmlformats.org/officeDocument/2006/relationships" id="256" r:id="Ra65f5f012b1f44ed"/>
    <p:sldId xmlns:r="http://schemas.openxmlformats.org/officeDocument/2006/relationships" id="257" r:id="R4ca1e5dc56e34e75"/>
    <p:sldId xmlns:r="http://schemas.openxmlformats.org/officeDocument/2006/relationships" id="258" r:id="R792adb993ba8481a"/>
    <p:sldId xmlns:r="http://schemas.openxmlformats.org/officeDocument/2006/relationships" id="259" r:id="R87cd328111d74d1b"/>
    <p:sldId xmlns:r="http://schemas.openxmlformats.org/officeDocument/2006/relationships" id="260" r:id="R9b94b2460fc64580"/>
    <p:sldId xmlns:r="http://schemas.openxmlformats.org/officeDocument/2006/relationships" id="261" r:id="Re3b7855ef7a441bf"/>
    <p:sldId xmlns:r="http://schemas.openxmlformats.org/officeDocument/2006/relationships" id="262" r:id="Ree64bc0fc3ca4d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10a662ba5747c3" /><Relationship Type="http://schemas.openxmlformats.org/officeDocument/2006/relationships/slide" Target="/ppt/slides/slide1.xml" Id="Ra65f5f012b1f44ed" /><Relationship Type="http://schemas.openxmlformats.org/officeDocument/2006/relationships/slide" Target="/ppt/slides/slide2.xml" Id="R4ca1e5dc56e34e75" /><Relationship Type="http://schemas.openxmlformats.org/officeDocument/2006/relationships/slide" Target="/ppt/slides/slide3.xml" Id="R792adb993ba8481a" /><Relationship Type="http://schemas.openxmlformats.org/officeDocument/2006/relationships/slide" Target="/ppt/slides/slide4.xml" Id="R87cd328111d74d1b" /><Relationship Type="http://schemas.openxmlformats.org/officeDocument/2006/relationships/slide" Target="/ppt/slides/slide5.xml" Id="R9b94b2460fc64580" /><Relationship Type="http://schemas.openxmlformats.org/officeDocument/2006/relationships/slide" Target="/ppt/slides/slide6.xml" Id="Re3b7855ef7a441bf" /><Relationship Type="http://schemas.openxmlformats.org/officeDocument/2006/relationships/slide" Target="/ppt/slides/slide7.xml" Id="Ree64bc0fc3ca4d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4b1fa5e98e4cf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b0ebffd9b84f91" /><Relationship Type="http://schemas.openxmlformats.org/officeDocument/2006/relationships/theme" Target="/ppt/slideMasters/theme/theme1.xml" Id="Rd62fb7afa07a4b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b0ebffd9b84f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0fe34f753a47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61c336471344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7f967c39f6498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2f071bfec042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3a1e2fd5154a6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69aae4efe546c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dd3455bace46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VEIT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VEIT HOLDING AS ble etablert [år] og holder til i Rennebu.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−22 833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−16 571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−27 524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246 238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VEMUND EITHUN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Innset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7398 Rennebu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42 10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vvs@hagenstad.no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894 319 062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VEIT HOLDING AS</a:t>
            </a:r>
          </a:p>
        </p:txBody>
      </p:sp>
    </p:spTree>
  </p:cSld>
  <p:clrMapOvr>
    <a:masterClrMapping xmlns:a="http://schemas.openxmlformats.org/drawingml/2006/main"/>
  </p:clrMapOvr>
</p:sld>
</file>