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ffe1cbf7724f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269494fdd9465c"/>
  </p:sldMasterIdLst>
  <p:sldIdLst>
    <p:sldId xmlns:r="http://schemas.openxmlformats.org/officeDocument/2006/relationships" id="256" r:id="Rdacd3b45157546ec"/>
    <p:sldId xmlns:r="http://schemas.openxmlformats.org/officeDocument/2006/relationships" id="257" r:id="Rffcf99502760447c"/>
    <p:sldId xmlns:r="http://schemas.openxmlformats.org/officeDocument/2006/relationships" id="258" r:id="R9732123b17d64a05"/>
    <p:sldId xmlns:r="http://schemas.openxmlformats.org/officeDocument/2006/relationships" id="259" r:id="R17b5362ee8864ab0"/>
    <p:sldId xmlns:r="http://schemas.openxmlformats.org/officeDocument/2006/relationships" id="260" r:id="Rcba3aa9e9d8f4d64"/>
    <p:sldId xmlns:r="http://schemas.openxmlformats.org/officeDocument/2006/relationships" id="261" r:id="Ra606d7cbcf744b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269494fdd9465c" /><Relationship Type="http://schemas.openxmlformats.org/officeDocument/2006/relationships/slide" Target="/ppt/slides/slide1.xml" Id="Rdacd3b45157546ec" /><Relationship Type="http://schemas.openxmlformats.org/officeDocument/2006/relationships/slide" Target="/ppt/slides/slide2.xml" Id="Rffcf99502760447c" /><Relationship Type="http://schemas.openxmlformats.org/officeDocument/2006/relationships/slide" Target="/ppt/slides/slide3.xml" Id="R9732123b17d64a05" /><Relationship Type="http://schemas.openxmlformats.org/officeDocument/2006/relationships/slide" Target="/ppt/slides/slide4.xml" Id="R17b5362ee8864ab0" /><Relationship Type="http://schemas.openxmlformats.org/officeDocument/2006/relationships/slide" Target="/ppt/slides/slide5.xml" Id="Rcba3aa9e9d8f4d64" /><Relationship Type="http://schemas.openxmlformats.org/officeDocument/2006/relationships/slide" Target="/ppt/slides/slide6.xml" Id="Ra606d7cbcf744b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39320c572e43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02b19e26b4dc8" /><Relationship Type="http://schemas.openxmlformats.org/officeDocument/2006/relationships/theme" Target="/ppt/slideMasters/theme/theme1.xml" Id="Rd6325965325449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702b19e26b4d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b6cc6a5a14c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5c0043d5c4a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cd8b6307b46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24198708048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772e7ab1a45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eb5c9d86849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GEVNOR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GEVNOR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FREDENSBORG EIENDOMSSELSKAP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894 300 922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GEVNOR HOLDING AS</a:t>
            </a:r>
          </a:p>
        </p:txBody>
      </p:sp>
    </p:spTree>
  </p:cSld>
  <p:clrMapOvr>
    <a:masterClrMapping xmlns:a="http://schemas.openxmlformats.org/drawingml/2006/main"/>
  </p:clrMapOvr>
</p:sld>
</file>