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a7ac5e57d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4e00c86d94c8a"/>
  </p:sldMasterIdLst>
  <p:sldIdLst>
    <p:sldId xmlns:r="http://schemas.openxmlformats.org/officeDocument/2006/relationships" id="256" r:id="R06d54a535bbe4faf"/>
    <p:sldId xmlns:r="http://schemas.openxmlformats.org/officeDocument/2006/relationships" id="257" r:id="R9678deaed5d146cc"/>
    <p:sldId xmlns:r="http://schemas.openxmlformats.org/officeDocument/2006/relationships" id="258" r:id="R133fdc9736104e5e"/>
    <p:sldId xmlns:r="http://schemas.openxmlformats.org/officeDocument/2006/relationships" id="259" r:id="R8b0e5239cd764189"/>
    <p:sldId xmlns:r="http://schemas.openxmlformats.org/officeDocument/2006/relationships" id="260" r:id="R12eb103dc5d742f4"/>
    <p:sldId xmlns:r="http://schemas.openxmlformats.org/officeDocument/2006/relationships" id="261" r:id="Rb36479c27c1c4a28"/>
    <p:sldId xmlns:r="http://schemas.openxmlformats.org/officeDocument/2006/relationships" id="262" r:id="R751787b70f814c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4e00c86d94c8a" /><Relationship Type="http://schemas.openxmlformats.org/officeDocument/2006/relationships/slide" Target="/ppt/slides/slide1.xml" Id="R06d54a535bbe4faf" /><Relationship Type="http://schemas.openxmlformats.org/officeDocument/2006/relationships/slide" Target="/ppt/slides/slide2.xml" Id="R9678deaed5d146cc" /><Relationship Type="http://schemas.openxmlformats.org/officeDocument/2006/relationships/slide" Target="/ppt/slides/slide3.xml" Id="R133fdc9736104e5e" /><Relationship Type="http://schemas.openxmlformats.org/officeDocument/2006/relationships/slide" Target="/ppt/slides/slide4.xml" Id="R8b0e5239cd764189" /><Relationship Type="http://schemas.openxmlformats.org/officeDocument/2006/relationships/slide" Target="/ppt/slides/slide5.xml" Id="R12eb103dc5d742f4" /><Relationship Type="http://schemas.openxmlformats.org/officeDocument/2006/relationships/slide" Target="/ppt/slides/slide6.xml" Id="Rb36479c27c1c4a28" /><Relationship Type="http://schemas.openxmlformats.org/officeDocument/2006/relationships/slide" Target="/ppt/slides/slide7.xml" Id="R751787b70f814c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762104428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758b42d6048ca" /><Relationship Type="http://schemas.openxmlformats.org/officeDocument/2006/relationships/theme" Target="/ppt/slideMasters/theme/theme1.xml" Id="R672da53eb1b2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758b42d60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dfaaa9f7b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ec4b47fff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e87e5d3ac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1d7c06d83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b5ac24f2e48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b464c2f07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4865df76b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RTB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3 813 006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ISDAHL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894 058 072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