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a0fad4906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2db88dbaa4bb7"/>
  </p:sldMasterIdLst>
  <p:sldIdLst>
    <p:sldId xmlns:r="http://schemas.openxmlformats.org/officeDocument/2006/relationships" id="256" r:id="R56d64a25c83c464e"/>
    <p:sldId xmlns:r="http://schemas.openxmlformats.org/officeDocument/2006/relationships" id="257" r:id="Rcecb0d2853094fda"/>
    <p:sldId xmlns:r="http://schemas.openxmlformats.org/officeDocument/2006/relationships" id="258" r:id="R78e35395aeb34a56"/>
    <p:sldId xmlns:r="http://schemas.openxmlformats.org/officeDocument/2006/relationships" id="259" r:id="Rcc50074fc35247cc"/>
    <p:sldId xmlns:r="http://schemas.openxmlformats.org/officeDocument/2006/relationships" id="260" r:id="R3c1990b6b7f04996"/>
    <p:sldId xmlns:r="http://schemas.openxmlformats.org/officeDocument/2006/relationships" id="261" r:id="R4a434c8292b4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2db88dbaa4bb7" /><Relationship Type="http://schemas.openxmlformats.org/officeDocument/2006/relationships/slide" Target="/ppt/slides/slide1.xml" Id="R56d64a25c83c464e" /><Relationship Type="http://schemas.openxmlformats.org/officeDocument/2006/relationships/slide" Target="/ppt/slides/slide2.xml" Id="Rcecb0d2853094fda" /><Relationship Type="http://schemas.openxmlformats.org/officeDocument/2006/relationships/slide" Target="/ppt/slides/slide3.xml" Id="R78e35395aeb34a56" /><Relationship Type="http://schemas.openxmlformats.org/officeDocument/2006/relationships/slide" Target="/ppt/slides/slide4.xml" Id="Rcc50074fc35247cc" /><Relationship Type="http://schemas.openxmlformats.org/officeDocument/2006/relationships/slide" Target="/ppt/slides/slide5.xml" Id="R3c1990b6b7f04996" /><Relationship Type="http://schemas.openxmlformats.org/officeDocument/2006/relationships/slide" Target="/ppt/slides/slide6.xml" Id="R4a434c8292b4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1c0682634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555b816684182" /><Relationship Type="http://schemas.openxmlformats.org/officeDocument/2006/relationships/theme" Target="/ppt/slideMasters/theme/theme1.xml" Id="Rbf8fe382ed76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555b81668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8f73ad72c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a7e0d57df48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61287dcaf4a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f9bd41d1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74083f922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8ccc1592c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RTB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894 058 072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