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551032f8e4f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e9a166bd04698"/>
  </p:sldMasterIdLst>
  <p:sldIdLst>
    <p:sldId xmlns:r="http://schemas.openxmlformats.org/officeDocument/2006/relationships" id="256" r:id="Re6ac48b902b74ff0"/>
    <p:sldId xmlns:r="http://schemas.openxmlformats.org/officeDocument/2006/relationships" id="257" r:id="R8bc57dc6eb4e494a"/>
    <p:sldId xmlns:r="http://schemas.openxmlformats.org/officeDocument/2006/relationships" id="258" r:id="R4353e2269cf64e65"/>
    <p:sldId xmlns:r="http://schemas.openxmlformats.org/officeDocument/2006/relationships" id="259" r:id="Rba52441776864f44"/>
    <p:sldId xmlns:r="http://schemas.openxmlformats.org/officeDocument/2006/relationships" id="260" r:id="Rb96dc86954a942f6"/>
    <p:sldId xmlns:r="http://schemas.openxmlformats.org/officeDocument/2006/relationships" id="261" r:id="R95cfd1682a0b46a0"/>
    <p:sldId xmlns:r="http://schemas.openxmlformats.org/officeDocument/2006/relationships" id="262" r:id="Rdea52ec5858d4f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e9a166bd04698" /><Relationship Type="http://schemas.openxmlformats.org/officeDocument/2006/relationships/slide" Target="/ppt/slides/slide1.xml" Id="Re6ac48b902b74ff0" /><Relationship Type="http://schemas.openxmlformats.org/officeDocument/2006/relationships/slide" Target="/ppt/slides/slide2.xml" Id="R8bc57dc6eb4e494a" /><Relationship Type="http://schemas.openxmlformats.org/officeDocument/2006/relationships/slide" Target="/ppt/slides/slide3.xml" Id="R4353e2269cf64e65" /><Relationship Type="http://schemas.openxmlformats.org/officeDocument/2006/relationships/slide" Target="/ppt/slides/slide4.xml" Id="Rba52441776864f44" /><Relationship Type="http://schemas.openxmlformats.org/officeDocument/2006/relationships/slide" Target="/ppt/slides/slide5.xml" Id="Rb96dc86954a942f6" /><Relationship Type="http://schemas.openxmlformats.org/officeDocument/2006/relationships/slide" Target="/ppt/slides/slide6.xml" Id="R95cfd1682a0b46a0" /><Relationship Type="http://schemas.openxmlformats.org/officeDocument/2006/relationships/slide" Target="/ppt/slides/slide7.xml" Id="Rdea52ec5858d4f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7bce46e98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e92703a254b7e" /><Relationship Type="http://schemas.openxmlformats.org/officeDocument/2006/relationships/theme" Target="/ppt/slideMasters/theme/theme1.xml" Id="R3f452ce48b5c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fe92703a25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ff7d782041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383930d54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b80c55a2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687b4594f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897f7d1c2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a7f263eca48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b762bded8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GJEMS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GJEMS REGNSKAP AS ble etablert [år] og holder til i Gjesåsen.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2 171 703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RUSTEN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Kvernmoen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2280 Gjesåsen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95 86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893 908 862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GJEMS REGNSKAP AS</a:t>
            </a:r>
          </a:p>
        </p:txBody>
      </p:sp>
    </p:spTree>
  </p:cSld>
  <p:clrMapOvr>
    <a:masterClrMapping xmlns:a="http://schemas.openxmlformats.org/drawingml/2006/main"/>
  </p:clrMapOvr>
</p:sld>
</file>