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18403e0d9a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acc836a327462a"/>
  </p:sldMasterIdLst>
  <p:sldIdLst>
    <p:sldId xmlns:r="http://schemas.openxmlformats.org/officeDocument/2006/relationships" id="256" r:id="R1109e8e1a85d4d91"/>
    <p:sldId xmlns:r="http://schemas.openxmlformats.org/officeDocument/2006/relationships" id="257" r:id="R60d8524e144f48a3"/>
    <p:sldId xmlns:r="http://schemas.openxmlformats.org/officeDocument/2006/relationships" id="258" r:id="Rb44167fb9501460c"/>
    <p:sldId xmlns:r="http://schemas.openxmlformats.org/officeDocument/2006/relationships" id="259" r:id="R6ecf0d8ad0e14b86"/>
    <p:sldId xmlns:r="http://schemas.openxmlformats.org/officeDocument/2006/relationships" id="260" r:id="R55051a99d89d4a00"/>
    <p:sldId xmlns:r="http://schemas.openxmlformats.org/officeDocument/2006/relationships" id="261" r:id="R23fe362215d2438d"/>
    <p:sldId xmlns:r="http://schemas.openxmlformats.org/officeDocument/2006/relationships" id="262" r:id="Reb906b4f8264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cc836a327462a" /><Relationship Type="http://schemas.openxmlformats.org/officeDocument/2006/relationships/slide" Target="/ppt/slides/slide1.xml" Id="R1109e8e1a85d4d91" /><Relationship Type="http://schemas.openxmlformats.org/officeDocument/2006/relationships/slide" Target="/ppt/slides/slide2.xml" Id="R60d8524e144f48a3" /><Relationship Type="http://schemas.openxmlformats.org/officeDocument/2006/relationships/slide" Target="/ppt/slides/slide3.xml" Id="Rb44167fb9501460c" /><Relationship Type="http://schemas.openxmlformats.org/officeDocument/2006/relationships/slide" Target="/ppt/slides/slide4.xml" Id="R6ecf0d8ad0e14b86" /><Relationship Type="http://schemas.openxmlformats.org/officeDocument/2006/relationships/slide" Target="/ppt/slides/slide5.xml" Id="R55051a99d89d4a00" /><Relationship Type="http://schemas.openxmlformats.org/officeDocument/2006/relationships/slide" Target="/ppt/slides/slide6.xml" Id="R23fe362215d2438d" /><Relationship Type="http://schemas.openxmlformats.org/officeDocument/2006/relationships/slide" Target="/ppt/slides/slide7.xml" Id="Reb906b4f8264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ce4ca117b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cf73d7b1f4e1d" /><Relationship Type="http://schemas.openxmlformats.org/officeDocument/2006/relationships/theme" Target="/ppt/slideMasters/theme/theme1.xml" Id="Re0c6c40fb22644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3cf73d7b1f4e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0345fe863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b4d23d6034b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18a3e77c34c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c41a51841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5b665cc88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e098d413a42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7e19dfbac43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ENTREPRENØR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76 805 995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6 142 469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3 315 845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18 370 535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SLETTEN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Beddingvei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893 846 352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ENTREPRENØR AS</a:t>
            </a:r>
          </a:p>
        </p:txBody>
      </p:sp>
    </p:spTree>
  </p:cSld>
  <p:clrMapOvr>
    <a:masterClrMapping xmlns:a="http://schemas.openxmlformats.org/drawingml/2006/main"/>
  </p:clrMapOvr>
</p:sld>
</file>