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d8a5c0cea6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dbfe816374cc8"/>
  </p:sldMasterIdLst>
  <p:sldIdLst>
    <p:sldId xmlns:r="http://schemas.openxmlformats.org/officeDocument/2006/relationships" id="256" r:id="R1e78971e90434b8e"/>
    <p:sldId xmlns:r="http://schemas.openxmlformats.org/officeDocument/2006/relationships" id="257" r:id="R21d00c92c7844798"/>
    <p:sldId xmlns:r="http://schemas.openxmlformats.org/officeDocument/2006/relationships" id="258" r:id="R5ca94004c38b47ea"/>
    <p:sldId xmlns:r="http://schemas.openxmlformats.org/officeDocument/2006/relationships" id="259" r:id="R4631bed62c6f4577"/>
    <p:sldId xmlns:r="http://schemas.openxmlformats.org/officeDocument/2006/relationships" id="260" r:id="Rbc8cd5691496455e"/>
    <p:sldId xmlns:r="http://schemas.openxmlformats.org/officeDocument/2006/relationships" id="261" r:id="R03731e18d7fb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dbfe816374cc8" /><Relationship Type="http://schemas.openxmlformats.org/officeDocument/2006/relationships/slide" Target="/ppt/slides/slide1.xml" Id="R1e78971e90434b8e" /><Relationship Type="http://schemas.openxmlformats.org/officeDocument/2006/relationships/slide" Target="/ppt/slides/slide2.xml" Id="R21d00c92c7844798" /><Relationship Type="http://schemas.openxmlformats.org/officeDocument/2006/relationships/slide" Target="/ppt/slides/slide3.xml" Id="R5ca94004c38b47ea" /><Relationship Type="http://schemas.openxmlformats.org/officeDocument/2006/relationships/slide" Target="/ppt/slides/slide4.xml" Id="R4631bed62c6f4577" /><Relationship Type="http://schemas.openxmlformats.org/officeDocument/2006/relationships/slide" Target="/ppt/slides/slide5.xml" Id="Rbc8cd5691496455e" /><Relationship Type="http://schemas.openxmlformats.org/officeDocument/2006/relationships/slide" Target="/ppt/slides/slide6.xml" Id="R03731e18d7fb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7bf639f6a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7ee2c913242bd" /><Relationship Type="http://schemas.openxmlformats.org/officeDocument/2006/relationships/theme" Target="/ppt/slideMasters/theme/theme1.xml" Id="R300d277ccc2346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7ee2c9132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c35ace1c8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855043e224d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026424b13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82730843d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df59e471f48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0504ab34a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v/Olga Hatlem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v/Olga Hatlem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566 596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oh.regnskap@gmail.com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www.ohregnskap.no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893 636 862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v/Olga Hatlem</a:t>
            </a:r>
          </a:p>
        </p:txBody>
      </p:sp>
    </p:spTree>
  </p:cSld>
  <p:clrMapOvr>
    <a:masterClrMapping xmlns:a="http://schemas.openxmlformats.org/drawingml/2006/main"/>
  </p:clrMapOvr>
</p:sld>
</file>