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a1faae87b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12b6a71044c02"/>
  </p:sldMasterIdLst>
  <p:sldIdLst>
    <p:sldId xmlns:r="http://schemas.openxmlformats.org/officeDocument/2006/relationships" id="256" r:id="Rab7a3ff319354569"/>
    <p:sldId xmlns:r="http://schemas.openxmlformats.org/officeDocument/2006/relationships" id="257" r:id="R3f3a50eb37fd4f40"/>
    <p:sldId xmlns:r="http://schemas.openxmlformats.org/officeDocument/2006/relationships" id="258" r:id="R9f00b3d3c0864514"/>
    <p:sldId xmlns:r="http://schemas.openxmlformats.org/officeDocument/2006/relationships" id="259" r:id="R73ad103c56c84a9e"/>
    <p:sldId xmlns:r="http://schemas.openxmlformats.org/officeDocument/2006/relationships" id="260" r:id="R857e554cef174155"/>
    <p:sldId xmlns:r="http://schemas.openxmlformats.org/officeDocument/2006/relationships" id="261" r:id="Ra39388bf28004e78"/>
    <p:sldId xmlns:r="http://schemas.openxmlformats.org/officeDocument/2006/relationships" id="262" r:id="Ree26ef8e25b045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12b6a71044c02" /><Relationship Type="http://schemas.openxmlformats.org/officeDocument/2006/relationships/slide" Target="/ppt/slides/slide1.xml" Id="Rab7a3ff319354569" /><Relationship Type="http://schemas.openxmlformats.org/officeDocument/2006/relationships/slide" Target="/ppt/slides/slide2.xml" Id="R3f3a50eb37fd4f40" /><Relationship Type="http://schemas.openxmlformats.org/officeDocument/2006/relationships/slide" Target="/ppt/slides/slide3.xml" Id="R9f00b3d3c0864514" /><Relationship Type="http://schemas.openxmlformats.org/officeDocument/2006/relationships/slide" Target="/ppt/slides/slide4.xml" Id="R73ad103c56c84a9e" /><Relationship Type="http://schemas.openxmlformats.org/officeDocument/2006/relationships/slide" Target="/ppt/slides/slide5.xml" Id="R857e554cef174155" /><Relationship Type="http://schemas.openxmlformats.org/officeDocument/2006/relationships/slide" Target="/ppt/slides/slide6.xml" Id="Ra39388bf28004e78" /><Relationship Type="http://schemas.openxmlformats.org/officeDocument/2006/relationships/slide" Target="/ppt/slides/slide7.xml" Id="Ree26ef8e25b045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29f06b2a9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b6f34cfcc433a" /><Relationship Type="http://schemas.openxmlformats.org/officeDocument/2006/relationships/theme" Target="/ppt/slideMasters/theme/theme1.xml" Id="R0879877e9a8f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ab6f34cfcc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073e9220f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f551fcf42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a29d4d31d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670e04347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abec9fe7c42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c87883e20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1b7cc06d0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M. PEDERSEN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M. PEDERSEN REVISJON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MAGNE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Magne Pedersen, Pålsnesveien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omp@revisjonas.no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893 546 502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