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d1fa2b593d4f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f790399d0a4e82"/>
  </p:sldMasterIdLst>
  <p:sldIdLst>
    <p:sldId xmlns:r="http://schemas.openxmlformats.org/officeDocument/2006/relationships" id="256" r:id="R0549f1e94b234f8c"/>
    <p:sldId xmlns:r="http://schemas.openxmlformats.org/officeDocument/2006/relationships" id="257" r:id="Rc8d812fe30434ee0"/>
    <p:sldId xmlns:r="http://schemas.openxmlformats.org/officeDocument/2006/relationships" id="258" r:id="R5fb0c740dc6a4c8c"/>
    <p:sldId xmlns:r="http://schemas.openxmlformats.org/officeDocument/2006/relationships" id="259" r:id="Rdea310d101164e41"/>
    <p:sldId xmlns:r="http://schemas.openxmlformats.org/officeDocument/2006/relationships" id="260" r:id="R13fd4a7676dd431f"/>
    <p:sldId xmlns:r="http://schemas.openxmlformats.org/officeDocument/2006/relationships" id="261" r:id="R80fc4369b2bf44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f790399d0a4e82" /><Relationship Type="http://schemas.openxmlformats.org/officeDocument/2006/relationships/slide" Target="/ppt/slides/slide1.xml" Id="R0549f1e94b234f8c" /><Relationship Type="http://schemas.openxmlformats.org/officeDocument/2006/relationships/slide" Target="/ppt/slides/slide2.xml" Id="Rc8d812fe30434ee0" /><Relationship Type="http://schemas.openxmlformats.org/officeDocument/2006/relationships/slide" Target="/ppt/slides/slide3.xml" Id="R5fb0c740dc6a4c8c" /><Relationship Type="http://schemas.openxmlformats.org/officeDocument/2006/relationships/slide" Target="/ppt/slides/slide4.xml" Id="Rdea310d101164e41" /><Relationship Type="http://schemas.openxmlformats.org/officeDocument/2006/relationships/slide" Target="/ppt/slides/slide5.xml" Id="R13fd4a7676dd431f" /><Relationship Type="http://schemas.openxmlformats.org/officeDocument/2006/relationships/slide" Target="/ppt/slides/slide6.xml" Id="R80fc4369b2bf44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bfe070593e40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65f0db80f42dd" /><Relationship Type="http://schemas.openxmlformats.org/officeDocument/2006/relationships/theme" Target="/ppt/slideMasters/theme/theme1.xml" Id="Rf3837cd9342344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d65f0db80f42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ec90aed4649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b68d408c344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a57cbe8514c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54f6ddccc42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5256c0be14d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eae02232f43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 M. PEDERSEN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 Magne Pedersen, Pålsnesveien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4643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omp@revisjonas.no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893 546 502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