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487446526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c0680de384b32"/>
  </p:sldMasterIdLst>
  <p:sldIdLst>
    <p:sldId xmlns:r="http://schemas.openxmlformats.org/officeDocument/2006/relationships" id="256" r:id="R6dd71ec8a97a4bcb"/>
    <p:sldId xmlns:r="http://schemas.openxmlformats.org/officeDocument/2006/relationships" id="257" r:id="Rf054350ba60341ba"/>
    <p:sldId xmlns:r="http://schemas.openxmlformats.org/officeDocument/2006/relationships" id="258" r:id="R156e4dd98ec34399"/>
    <p:sldId xmlns:r="http://schemas.openxmlformats.org/officeDocument/2006/relationships" id="259" r:id="R314abf29b50246a7"/>
    <p:sldId xmlns:r="http://schemas.openxmlformats.org/officeDocument/2006/relationships" id="260" r:id="Rb7e56d16b2984e78"/>
    <p:sldId xmlns:r="http://schemas.openxmlformats.org/officeDocument/2006/relationships" id="261" r:id="R795f4bdf77a24ecb"/>
    <p:sldId xmlns:r="http://schemas.openxmlformats.org/officeDocument/2006/relationships" id="262" r:id="R8f5388d4d549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c0680de384b32" /><Relationship Type="http://schemas.openxmlformats.org/officeDocument/2006/relationships/slide" Target="/ppt/slides/slide1.xml" Id="R6dd71ec8a97a4bcb" /><Relationship Type="http://schemas.openxmlformats.org/officeDocument/2006/relationships/slide" Target="/ppt/slides/slide2.xml" Id="Rf054350ba60341ba" /><Relationship Type="http://schemas.openxmlformats.org/officeDocument/2006/relationships/slide" Target="/ppt/slides/slide3.xml" Id="R156e4dd98ec34399" /><Relationship Type="http://schemas.openxmlformats.org/officeDocument/2006/relationships/slide" Target="/ppt/slides/slide4.xml" Id="R314abf29b50246a7" /><Relationship Type="http://schemas.openxmlformats.org/officeDocument/2006/relationships/slide" Target="/ppt/slides/slide5.xml" Id="Rb7e56d16b2984e78" /><Relationship Type="http://schemas.openxmlformats.org/officeDocument/2006/relationships/slide" Target="/ppt/slides/slide6.xml" Id="R795f4bdf77a24ecb" /><Relationship Type="http://schemas.openxmlformats.org/officeDocument/2006/relationships/slide" Target="/ppt/slides/slide7.xml" Id="R8f5388d4d549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66e4a20b3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b744928e4fa4" /><Relationship Type="http://schemas.openxmlformats.org/officeDocument/2006/relationships/theme" Target="/ppt/slideMasters/theme/theme1.xml" Id="R0832bd76a915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4b744928e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11264fd6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1cfa75bb6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38566624e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b4552aa01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fbbc020d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e51f9072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814f9484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ULSMO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198 144 528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1 261 310 724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1 274 478 331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FINANS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JUNIOR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KAPITAL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893 524 002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