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c2e31c18b5434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05b58190fc4431"/>
  </p:sldMasterIdLst>
  <p:sldIdLst>
    <p:sldId xmlns:r="http://schemas.openxmlformats.org/officeDocument/2006/relationships" id="256" r:id="Rb2033a1b725d49d3"/>
    <p:sldId xmlns:r="http://schemas.openxmlformats.org/officeDocument/2006/relationships" id="257" r:id="Rfe561c0839c24f0f"/>
    <p:sldId xmlns:r="http://schemas.openxmlformats.org/officeDocument/2006/relationships" id="258" r:id="R454c01c437084c75"/>
    <p:sldId xmlns:r="http://schemas.openxmlformats.org/officeDocument/2006/relationships" id="259" r:id="R4e2eb8a5a7d247a8"/>
    <p:sldId xmlns:r="http://schemas.openxmlformats.org/officeDocument/2006/relationships" id="260" r:id="Rc90005c1be12499a"/>
    <p:sldId xmlns:r="http://schemas.openxmlformats.org/officeDocument/2006/relationships" id="261" r:id="R67e0b60cba6b4c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05b58190fc4431" /><Relationship Type="http://schemas.openxmlformats.org/officeDocument/2006/relationships/slide" Target="/ppt/slides/slide1.xml" Id="Rb2033a1b725d49d3" /><Relationship Type="http://schemas.openxmlformats.org/officeDocument/2006/relationships/slide" Target="/ppt/slides/slide2.xml" Id="Rfe561c0839c24f0f" /><Relationship Type="http://schemas.openxmlformats.org/officeDocument/2006/relationships/slide" Target="/ppt/slides/slide3.xml" Id="R454c01c437084c75" /><Relationship Type="http://schemas.openxmlformats.org/officeDocument/2006/relationships/slide" Target="/ppt/slides/slide4.xml" Id="R4e2eb8a5a7d247a8" /><Relationship Type="http://schemas.openxmlformats.org/officeDocument/2006/relationships/slide" Target="/ppt/slides/slide5.xml" Id="Rc90005c1be12499a" /><Relationship Type="http://schemas.openxmlformats.org/officeDocument/2006/relationships/slide" Target="/ppt/slides/slide6.xml" Id="R67e0b60cba6b4c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292f2a2fe04f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782c6584644be2" /><Relationship Type="http://schemas.openxmlformats.org/officeDocument/2006/relationships/theme" Target="/ppt/slideMasters/theme/theme1.xml" Id="R625c2049ab0149d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7782c6584644be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35434644c94f5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81a8e55d79463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f393041aae45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9b1ba31fbc46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088a8834f34e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825bdb2c6f42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ULSMO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ULSMO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ULSMO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ULSMO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ULSMO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ULSMO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Vikemyra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6065 Ulsteinvik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70 00 85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893 524 002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ULSMO FINANS AS</a:t>
            </a:r>
          </a:p>
        </p:txBody>
      </p:sp>
    </p:spTree>
  </p:cSld>
  <p:clrMapOvr>
    <a:masterClrMapping xmlns:a="http://schemas.openxmlformats.org/drawingml/2006/main"/>
  </p:clrMapOvr>
</p:sld>
</file>