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d67cde4fd8748a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e8c35a9a3414681"/>
  </p:sldMasterIdLst>
  <p:sldIdLst>
    <p:sldId xmlns:r="http://schemas.openxmlformats.org/officeDocument/2006/relationships" id="256" r:id="R586a29e0bc214f30"/>
    <p:sldId xmlns:r="http://schemas.openxmlformats.org/officeDocument/2006/relationships" id="257" r:id="Rd930102cd66e4b85"/>
    <p:sldId xmlns:r="http://schemas.openxmlformats.org/officeDocument/2006/relationships" id="258" r:id="R29c08aade8d9405e"/>
    <p:sldId xmlns:r="http://schemas.openxmlformats.org/officeDocument/2006/relationships" id="259" r:id="R200c2f07bfa34306"/>
    <p:sldId xmlns:r="http://schemas.openxmlformats.org/officeDocument/2006/relationships" id="260" r:id="R0db4de2c12e04d04"/>
    <p:sldId xmlns:r="http://schemas.openxmlformats.org/officeDocument/2006/relationships" id="261" r:id="R99d573b03798497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8c35a9a3414681" /><Relationship Type="http://schemas.openxmlformats.org/officeDocument/2006/relationships/slide" Target="/ppt/slides/slide1.xml" Id="R586a29e0bc214f30" /><Relationship Type="http://schemas.openxmlformats.org/officeDocument/2006/relationships/slide" Target="/ppt/slides/slide2.xml" Id="Rd930102cd66e4b85" /><Relationship Type="http://schemas.openxmlformats.org/officeDocument/2006/relationships/slide" Target="/ppt/slides/slide3.xml" Id="R29c08aade8d9405e" /><Relationship Type="http://schemas.openxmlformats.org/officeDocument/2006/relationships/slide" Target="/ppt/slides/slide4.xml" Id="R200c2f07bfa34306" /><Relationship Type="http://schemas.openxmlformats.org/officeDocument/2006/relationships/slide" Target="/ppt/slides/slide5.xml" Id="R0db4de2c12e04d04" /><Relationship Type="http://schemas.openxmlformats.org/officeDocument/2006/relationships/slide" Target="/ppt/slides/slide6.xml" Id="R99d573b03798497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efcad54c74428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aee66dddf6440a" /><Relationship Type="http://schemas.openxmlformats.org/officeDocument/2006/relationships/theme" Target="/ppt/slideMasters/theme/theme1.xml" Id="R919054c0b818449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daee66dddf6440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eac036ee844ea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8e17d8438540c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4a0107180240e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22098d84a4427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579aa0f9954ad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ae9bed4c9f45a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HOVDEN REVISJON &amp; REGNSKAP KARI HOVDEN YOUSSEF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HOVDEN REVISJON &amp; REGNSKAP KARI HOVDEN YOUSSEF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HOVDEN REVISJON &amp; REGNSKAP KARI HOVDEN YOUSSEF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HOVDEN REVISJON &amp; REGNSKAP KARI HOVDEN YOUSSEF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HOVDEN REVISJON &amp; REGNSKAP KARI HOVDEN YOUSSEF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HOVDEN REVISJON &amp; REGNSKAP KARI HOVDEN YOUSSEF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1 254 657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735 867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738 182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332 809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411 300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HOVDEN REVISJON &amp; REGNSKAP KARI HOVDEN YOUSSEF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Strandgaten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5013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post@hovdenrevisjon.no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www.hovdenrevisjon.no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893 485 082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HOVDEN REVISJON &amp; REGNSKAP KARI HOVDEN YOUSSEF</a:t>
            </a:r>
          </a:p>
        </p:txBody>
      </p:sp>
    </p:spTree>
  </p:cSld>
  <p:clrMapOvr>
    <a:masterClrMapping xmlns:a="http://schemas.openxmlformats.org/drawingml/2006/main"/>
  </p:clrMapOvr>
</p:sld>
</file>