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72cf9b55bc43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5c81666484e50"/>
  </p:sldMasterIdLst>
  <p:sldIdLst>
    <p:sldId xmlns:r="http://schemas.openxmlformats.org/officeDocument/2006/relationships" id="256" r:id="R8975ae287b6749c7"/>
    <p:sldId xmlns:r="http://schemas.openxmlformats.org/officeDocument/2006/relationships" id="257" r:id="R2225257ee649477d"/>
    <p:sldId xmlns:r="http://schemas.openxmlformats.org/officeDocument/2006/relationships" id="258" r:id="R7492b89cc178466f"/>
    <p:sldId xmlns:r="http://schemas.openxmlformats.org/officeDocument/2006/relationships" id="259" r:id="R8858266cac2f4b94"/>
    <p:sldId xmlns:r="http://schemas.openxmlformats.org/officeDocument/2006/relationships" id="260" r:id="R3ec71dbea2604630"/>
    <p:sldId xmlns:r="http://schemas.openxmlformats.org/officeDocument/2006/relationships" id="261" r:id="R6cb7dfad2bb148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5c81666484e50" /><Relationship Type="http://schemas.openxmlformats.org/officeDocument/2006/relationships/slide" Target="/ppt/slides/slide1.xml" Id="R8975ae287b6749c7" /><Relationship Type="http://schemas.openxmlformats.org/officeDocument/2006/relationships/slide" Target="/ppt/slides/slide2.xml" Id="R2225257ee649477d" /><Relationship Type="http://schemas.openxmlformats.org/officeDocument/2006/relationships/slide" Target="/ppt/slides/slide3.xml" Id="R7492b89cc178466f" /><Relationship Type="http://schemas.openxmlformats.org/officeDocument/2006/relationships/slide" Target="/ppt/slides/slide4.xml" Id="R8858266cac2f4b94" /><Relationship Type="http://schemas.openxmlformats.org/officeDocument/2006/relationships/slide" Target="/ppt/slides/slide5.xml" Id="R3ec71dbea2604630" /><Relationship Type="http://schemas.openxmlformats.org/officeDocument/2006/relationships/slide" Target="/ppt/slides/slide6.xml" Id="R6cb7dfad2bb148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5003f5006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0aabd34aa4a4c" /><Relationship Type="http://schemas.openxmlformats.org/officeDocument/2006/relationships/theme" Target="/ppt/slideMasters/theme/theme1.xml" Id="Rb4723eb9cf714b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70aabd34aa4a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48a3de2844b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42a2d884942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e48da639944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d58e6e28c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3a6c2f2874d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4295c1db146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HOVDEN REVISJON &amp; REGNSKAP KARI HOVDEN YOUSSEF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www.hovdenrevisjon.no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893 485 082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HOVDEN REVISJON &amp; REGNSKAP KARI HOVDEN YOUSSEF</a:t>
            </a:r>
          </a:p>
        </p:txBody>
      </p:sp>
    </p:spTree>
  </p:cSld>
  <p:clrMapOvr>
    <a:masterClrMapping xmlns:a="http://schemas.openxmlformats.org/drawingml/2006/main"/>
  </p:clrMapOvr>
</p:sld>
</file>