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e0e0bc243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02a1526234ed1"/>
  </p:sldMasterIdLst>
  <p:sldIdLst>
    <p:sldId xmlns:r="http://schemas.openxmlformats.org/officeDocument/2006/relationships" id="256" r:id="Rd819a90f156641a6"/>
    <p:sldId xmlns:r="http://schemas.openxmlformats.org/officeDocument/2006/relationships" id="257" r:id="Rf45c8c016fa04c4d"/>
    <p:sldId xmlns:r="http://schemas.openxmlformats.org/officeDocument/2006/relationships" id="258" r:id="R5ebbe71e5d7148fd"/>
    <p:sldId xmlns:r="http://schemas.openxmlformats.org/officeDocument/2006/relationships" id="259" r:id="Rdd6df1b5158146a2"/>
    <p:sldId xmlns:r="http://schemas.openxmlformats.org/officeDocument/2006/relationships" id="260" r:id="Rf1320ebc06f444f6"/>
    <p:sldId xmlns:r="http://schemas.openxmlformats.org/officeDocument/2006/relationships" id="261" r:id="R9d649a338ddd49ca"/>
    <p:sldId xmlns:r="http://schemas.openxmlformats.org/officeDocument/2006/relationships" id="262" r:id="Rf34921f40c18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02a1526234ed1" /><Relationship Type="http://schemas.openxmlformats.org/officeDocument/2006/relationships/slide" Target="/ppt/slides/slide1.xml" Id="Rd819a90f156641a6" /><Relationship Type="http://schemas.openxmlformats.org/officeDocument/2006/relationships/slide" Target="/ppt/slides/slide2.xml" Id="Rf45c8c016fa04c4d" /><Relationship Type="http://schemas.openxmlformats.org/officeDocument/2006/relationships/slide" Target="/ppt/slides/slide3.xml" Id="R5ebbe71e5d7148fd" /><Relationship Type="http://schemas.openxmlformats.org/officeDocument/2006/relationships/slide" Target="/ppt/slides/slide4.xml" Id="Rdd6df1b5158146a2" /><Relationship Type="http://schemas.openxmlformats.org/officeDocument/2006/relationships/slide" Target="/ppt/slides/slide5.xml" Id="Rf1320ebc06f444f6" /><Relationship Type="http://schemas.openxmlformats.org/officeDocument/2006/relationships/slide" Target="/ppt/slides/slide6.xml" Id="R9d649a338ddd49ca" /><Relationship Type="http://schemas.openxmlformats.org/officeDocument/2006/relationships/slide" Target="/ppt/slides/slide7.xml" Id="Rf34921f40c18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e1ef0978c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c31c61ee249ba" /><Relationship Type="http://schemas.openxmlformats.org/officeDocument/2006/relationships/theme" Target="/ppt/slideMasters/theme/theme1.xml" Id="R9b62df90efda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c31c61ee2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0247c37c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633d9fa0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4d3cd275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7a3a04dc49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bda8a7ec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ffa910995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feeef24e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36 519 955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56 490 783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