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a64fd5f89a48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70a10693d46c6"/>
  </p:sldMasterIdLst>
  <p:sldIdLst>
    <p:sldId xmlns:r="http://schemas.openxmlformats.org/officeDocument/2006/relationships" id="256" r:id="R0999992b7df44e20"/>
    <p:sldId xmlns:r="http://schemas.openxmlformats.org/officeDocument/2006/relationships" id="257" r:id="Rbdb48e642bda44d4"/>
    <p:sldId xmlns:r="http://schemas.openxmlformats.org/officeDocument/2006/relationships" id="258" r:id="Rda9ba2ce9e5343af"/>
    <p:sldId xmlns:r="http://schemas.openxmlformats.org/officeDocument/2006/relationships" id="259" r:id="Rafc45e6ca5854118"/>
    <p:sldId xmlns:r="http://schemas.openxmlformats.org/officeDocument/2006/relationships" id="260" r:id="Ree57e77476f44caa"/>
    <p:sldId xmlns:r="http://schemas.openxmlformats.org/officeDocument/2006/relationships" id="261" r:id="R8efc88e90cd44b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70a10693d46c6" /><Relationship Type="http://schemas.openxmlformats.org/officeDocument/2006/relationships/slide" Target="/ppt/slides/slide1.xml" Id="R0999992b7df44e20" /><Relationship Type="http://schemas.openxmlformats.org/officeDocument/2006/relationships/slide" Target="/ppt/slides/slide2.xml" Id="Rbdb48e642bda44d4" /><Relationship Type="http://schemas.openxmlformats.org/officeDocument/2006/relationships/slide" Target="/ppt/slides/slide3.xml" Id="Rda9ba2ce9e5343af" /><Relationship Type="http://schemas.openxmlformats.org/officeDocument/2006/relationships/slide" Target="/ppt/slides/slide4.xml" Id="Rafc45e6ca5854118" /><Relationship Type="http://schemas.openxmlformats.org/officeDocument/2006/relationships/slide" Target="/ppt/slides/slide5.xml" Id="Ree57e77476f44caa" /><Relationship Type="http://schemas.openxmlformats.org/officeDocument/2006/relationships/slide" Target="/ppt/slides/slide6.xml" Id="R8efc88e90cd44b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4c199cfd54f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501cfec45448c" /><Relationship Type="http://schemas.openxmlformats.org/officeDocument/2006/relationships/theme" Target="/ppt/slideMasters/theme/theme1.xml" Id="R31d7922238974d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d501cfec4544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24520a4c54e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68945583e47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186903641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769fc3ef74a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bba5ab3254e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4221ab4e84c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ØYSTEIN KERSBERGEN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893 394 362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