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cb6da883c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529fbf9d64147"/>
  </p:sldMasterIdLst>
  <p:sldIdLst>
    <p:sldId xmlns:r="http://schemas.openxmlformats.org/officeDocument/2006/relationships" id="256" r:id="Ra4911eb33c3e41c5"/>
    <p:sldId xmlns:r="http://schemas.openxmlformats.org/officeDocument/2006/relationships" id="257" r:id="Rb7f9cd3a87454169"/>
    <p:sldId xmlns:r="http://schemas.openxmlformats.org/officeDocument/2006/relationships" id="258" r:id="R06fb88c74f6b4f07"/>
    <p:sldId xmlns:r="http://schemas.openxmlformats.org/officeDocument/2006/relationships" id="259" r:id="R84384796c38e4a8b"/>
    <p:sldId xmlns:r="http://schemas.openxmlformats.org/officeDocument/2006/relationships" id="260" r:id="R92d3d78c4faf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529fbf9d64147" /><Relationship Type="http://schemas.openxmlformats.org/officeDocument/2006/relationships/slide" Target="/ppt/slides/slide1.xml" Id="Ra4911eb33c3e41c5" /><Relationship Type="http://schemas.openxmlformats.org/officeDocument/2006/relationships/slide" Target="/ppt/slides/slide2.xml" Id="Rb7f9cd3a87454169" /><Relationship Type="http://schemas.openxmlformats.org/officeDocument/2006/relationships/slide" Target="/ppt/slides/slide3.xml" Id="R06fb88c74f6b4f07" /><Relationship Type="http://schemas.openxmlformats.org/officeDocument/2006/relationships/slide" Target="/ppt/slides/slide4.xml" Id="R84384796c38e4a8b" /><Relationship Type="http://schemas.openxmlformats.org/officeDocument/2006/relationships/slide" Target="/ppt/slides/slide5.xml" Id="R92d3d78c4faf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d576c3739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f8f093174340" /><Relationship Type="http://schemas.openxmlformats.org/officeDocument/2006/relationships/theme" Target="/ppt/slideMasters/theme/theme1.xml" Id="R8bcb603c6a5644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af8f09317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905c0a72848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e63d5683a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46cf3b09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09d531b3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db751dde6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 I RANA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RANA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 I RANA OG OMEGN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RANA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RANA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RANA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lo-rana@lo-rana.no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893 366 792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I RANA OG OMEGN</a:t>
            </a:r>
          </a:p>
        </p:txBody>
      </p:sp>
    </p:spTree>
  </p:cSld>
  <p:clrMapOvr>
    <a:masterClrMapping xmlns:a="http://schemas.openxmlformats.org/drawingml/2006/main"/>
  </p:clrMapOvr>
</p:sld>
</file>