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bf0a189634e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f7f44f8cb4d87"/>
  </p:sldMasterIdLst>
  <p:sldIdLst>
    <p:sldId xmlns:r="http://schemas.openxmlformats.org/officeDocument/2006/relationships" id="256" r:id="R71eb292af51c4e35"/>
    <p:sldId xmlns:r="http://schemas.openxmlformats.org/officeDocument/2006/relationships" id="257" r:id="R1c5666a586c04bc7"/>
    <p:sldId xmlns:r="http://schemas.openxmlformats.org/officeDocument/2006/relationships" id="258" r:id="R4b0ba08b7f2142d7"/>
    <p:sldId xmlns:r="http://schemas.openxmlformats.org/officeDocument/2006/relationships" id="259" r:id="Ree4e7e9a72474f2e"/>
    <p:sldId xmlns:r="http://schemas.openxmlformats.org/officeDocument/2006/relationships" id="260" r:id="R9841c871734f4dbc"/>
    <p:sldId xmlns:r="http://schemas.openxmlformats.org/officeDocument/2006/relationships" id="261" r:id="R7c73cd0ee52f47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f7f44f8cb4d87" /><Relationship Type="http://schemas.openxmlformats.org/officeDocument/2006/relationships/slide" Target="/ppt/slides/slide1.xml" Id="R71eb292af51c4e35" /><Relationship Type="http://schemas.openxmlformats.org/officeDocument/2006/relationships/slide" Target="/ppt/slides/slide2.xml" Id="R1c5666a586c04bc7" /><Relationship Type="http://schemas.openxmlformats.org/officeDocument/2006/relationships/slide" Target="/ppt/slides/slide3.xml" Id="R4b0ba08b7f2142d7" /><Relationship Type="http://schemas.openxmlformats.org/officeDocument/2006/relationships/slide" Target="/ppt/slides/slide4.xml" Id="Ree4e7e9a72474f2e" /><Relationship Type="http://schemas.openxmlformats.org/officeDocument/2006/relationships/slide" Target="/ppt/slides/slide5.xml" Id="R9841c871734f4dbc" /><Relationship Type="http://schemas.openxmlformats.org/officeDocument/2006/relationships/slide" Target="/ppt/slides/slide6.xml" Id="R7c73cd0ee52f47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e037459f7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4bb4965f6454e" /><Relationship Type="http://schemas.openxmlformats.org/officeDocument/2006/relationships/theme" Target="/ppt/slideMasters/theme/theme1.xml" Id="R0e33288701cd4f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34bb4965f645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de501e4f7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742a1edaa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dbc2976e04c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57d4d29694e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ca05db373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35a5141a2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GEVNOR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GEVNOR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GEVNOR HOLDING AS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GEVNOR HOLDING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893 345 922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