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36d0e6a6e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aa70cb1094cf2"/>
  </p:sldMasterIdLst>
  <p:sldIdLst>
    <p:sldId xmlns:r="http://schemas.openxmlformats.org/officeDocument/2006/relationships" id="256" r:id="R320a44a120e24fb3"/>
    <p:sldId xmlns:r="http://schemas.openxmlformats.org/officeDocument/2006/relationships" id="257" r:id="R4d11889dc17244e2"/>
    <p:sldId xmlns:r="http://schemas.openxmlformats.org/officeDocument/2006/relationships" id="258" r:id="Rdea605eae0594106"/>
    <p:sldId xmlns:r="http://schemas.openxmlformats.org/officeDocument/2006/relationships" id="259" r:id="Ra26e906c88324213"/>
    <p:sldId xmlns:r="http://schemas.openxmlformats.org/officeDocument/2006/relationships" id="260" r:id="R6236710eae264d16"/>
    <p:sldId xmlns:r="http://schemas.openxmlformats.org/officeDocument/2006/relationships" id="261" r:id="R98a4de46710b4b89"/>
    <p:sldId xmlns:r="http://schemas.openxmlformats.org/officeDocument/2006/relationships" id="262" r:id="R2f8f2c686f61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aa70cb1094cf2" /><Relationship Type="http://schemas.openxmlformats.org/officeDocument/2006/relationships/slide" Target="/ppt/slides/slide1.xml" Id="R320a44a120e24fb3" /><Relationship Type="http://schemas.openxmlformats.org/officeDocument/2006/relationships/slide" Target="/ppt/slides/slide2.xml" Id="R4d11889dc17244e2" /><Relationship Type="http://schemas.openxmlformats.org/officeDocument/2006/relationships/slide" Target="/ppt/slides/slide3.xml" Id="Rdea605eae0594106" /><Relationship Type="http://schemas.openxmlformats.org/officeDocument/2006/relationships/slide" Target="/ppt/slides/slide4.xml" Id="Ra26e906c88324213" /><Relationship Type="http://schemas.openxmlformats.org/officeDocument/2006/relationships/slide" Target="/ppt/slides/slide5.xml" Id="R6236710eae264d16" /><Relationship Type="http://schemas.openxmlformats.org/officeDocument/2006/relationships/slide" Target="/ppt/slides/slide6.xml" Id="R98a4de46710b4b89" /><Relationship Type="http://schemas.openxmlformats.org/officeDocument/2006/relationships/slide" Target="/ppt/slides/slide7.xml" Id="R2f8f2c686f61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996b8598e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0a96d1de7408a" /><Relationship Type="http://schemas.openxmlformats.org/officeDocument/2006/relationships/theme" Target="/ppt/slideMasters/theme/theme1.xml" Id="Ref76246a836a4f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80a96d1de7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080b46a6748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58190736a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d70193d8a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4853d3d754e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d20267726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12be435234b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29983f57348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PANTARHEI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PANTARHEI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750 671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1 925 039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ANDRE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Henriette Haavik, Professor Dahls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893 319 832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