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47b6d3949947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83d0bd085a4d6e"/>
  </p:sldMasterIdLst>
  <p:sldIdLst>
    <p:sldId xmlns:r="http://schemas.openxmlformats.org/officeDocument/2006/relationships" id="256" r:id="Rd16caf123bb940c4"/>
    <p:sldId xmlns:r="http://schemas.openxmlformats.org/officeDocument/2006/relationships" id="257" r:id="Raefbbcf02c4c4a38"/>
    <p:sldId xmlns:r="http://schemas.openxmlformats.org/officeDocument/2006/relationships" id="258" r:id="Ra8ac0340dfeb4d09"/>
    <p:sldId xmlns:r="http://schemas.openxmlformats.org/officeDocument/2006/relationships" id="259" r:id="R968a57a1a5a74443"/>
    <p:sldId xmlns:r="http://schemas.openxmlformats.org/officeDocument/2006/relationships" id="260" r:id="Rd376aabbeced4e8d"/>
    <p:sldId xmlns:r="http://schemas.openxmlformats.org/officeDocument/2006/relationships" id="261" r:id="R599b42ee68024a5e"/>
    <p:sldId xmlns:r="http://schemas.openxmlformats.org/officeDocument/2006/relationships" id="262" r:id="R7d1f2e5087b043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3d0bd085a4d6e" /><Relationship Type="http://schemas.openxmlformats.org/officeDocument/2006/relationships/slide" Target="/ppt/slides/slide1.xml" Id="Rd16caf123bb940c4" /><Relationship Type="http://schemas.openxmlformats.org/officeDocument/2006/relationships/slide" Target="/ppt/slides/slide2.xml" Id="Raefbbcf02c4c4a38" /><Relationship Type="http://schemas.openxmlformats.org/officeDocument/2006/relationships/slide" Target="/ppt/slides/slide3.xml" Id="Ra8ac0340dfeb4d09" /><Relationship Type="http://schemas.openxmlformats.org/officeDocument/2006/relationships/slide" Target="/ppt/slides/slide4.xml" Id="R968a57a1a5a74443" /><Relationship Type="http://schemas.openxmlformats.org/officeDocument/2006/relationships/slide" Target="/ppt/slides/slide5.xml" Id="Rd376aabbeced4e8d" /><Relationship Type="http://schemas.openxmlformats.org/officeDocument/2006/relationships/slide" Target="/ppt/slides/slide6.xml" Id="R599b42ee68024a5e" /><Relationship Type="http://schemas.openxmlformats.org/officeDocument/2006/relationships/slide" Target="/ppt/slides/slide7.xml" Id="R7d1f2e5087b043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f72b23af9145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0a39bd62f4494" /><Relationship Type="http://schemas.openxmlformats.org/officeDocument/2006/relationships/theme" Target="/ppt/slideMasters/theme/theme1.xml" Id="R96f33229da484a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20a39bd62f44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b30c23a5a45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1995c400540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e2d2e490443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323c07b0e4a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140701aeb4a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829d4cc034d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da954da4d4e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4BROTHERS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4BROTHERS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4BROTHERS INVEST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4BROTHERS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4BROTHERS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4BROTHERS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−126 132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2 382 746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3 603 846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4BROTHERS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HABBESTAD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HABBESTAD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HOLMVIK HABBESTAD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HABBESTAD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4BROTHERS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Gunnar Habbestad, Vikanesvegen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893 159 452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4BROTHERS INVEST AS</a:t>
            </a:r>
          </a:p>
        </p:txBody>
      </p:sp>
    </p:spTree>
  </p:cSld>
  <p:clrMapOvr>
    <a:masterClrMapping xmlns:a="http://schemas.openxmlformats.org/drawingml/2006/main"/>
  </p:clrMapOvr>
</p:sld>
</file>