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f500f27c3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1914f1d894b86"/>
  </p:sldMasterIdLst>
  <p:sldIdLst>
    <p:sldId xmlns:r="http://schemas.openxmlformats.org/officeDocument/2006/relationships" id="256" r:id="R7340a9399e9f4dce"/>
    <p:sldId xmlns:r="http://schemas.openxmlformats.org/officeDocument/2006/relationships" id="257" r:id="R2c964f1a94874a99"/>
    <p:sldId xmlns:r="http://schemas.openxmlformats.org/officeDocument/2006/relationships" id="258" r:id="R64313b933d3a4ef3"/>
    <p:sldId xmlns:r="http://schemas.openxmlformats.org/officeDocument/2006/relationships" id="259" r:id="Rf8797ace1b924b8a"/>
    <p:sldId xmlns:r="http://schemas.openxmlformats.org/officeDocument/2006/relationships" id="260" r:id="Rf84089ece36a4bba"/>
    <p:sldId xmlns:r="http://schemas.openxmlformats.org/officeDocument/2006/relationships" id="261" r:id="Rdf8ba689a8e34f9d"/>
    <p:sldId xmlns:r="http://schemas.openxmlformats.org/officeDocument/2006/relationships" id="262" r:id="R08b791939b7c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1914f1d894b86" /><Relationship Type="http://schemas.openxmlformats.org/officeDocument/2006/relationships/slide" Target="/ppt/slides/slide1.xml" Id="R7340a9399e9f4dce" /><Relationship Type="http://schemas.openxmlformats.org/officeDocument/2006/relationships/slide" Target="/ppt/slides/slide2.xml" Id="R2c964f1a94874a99" /><Relationship Type="http://schemas.openxmlformats.org/officeDocument/2006/relationships/slide" Target="/ppt/slides/slide3.xml" Id="R64313b933d3a4ef3" /><Relationship Type="http://schemas.openxmlformats.org/officeDocument/2006/relationships/slide" Target="/ppt/slides/slide4.xml" Id="Rf8797ace1b924b8a" /><Relationship Type="http://schemas.openxmlformats.org/officeDocument/2006/relationships/slide" Target="/ppt/slides/slide5.xml" Id="Rf84089ece36a4bba" /><Relationship Type="http://schemas.openxmlformats.org/officeDocument/2006/relationships/slide" Target="/ppt/slides/slide6.xml" Id="Rdf8ba689a8e34f9d" /><Relationship Type="http://schemas.openxmlformats.org/officeDocument/2006/relationships/slide" Target="/ppt/slides/slide7.xml" Id="R08b791939b7c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839bcc830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b77f8a34419c" /><Relationship Type="http://schemas.openxmlformats.org/officeDocument/2006/relationships/theme" Target="/ppt/slideMasters/theme/theme1.xml" Id="Re1f58f407b7c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eb77f8a34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8d2e4f4e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ce59d512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821bd19f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9bafb8c8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1d912bad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067d48f1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65e372c5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