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38fd75b67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f9a52433d43c6"/>
  </p:sldMasterIdLst>
  <p:sldIdLst>
    <p:sldId xmlns:r="http://schemas.openxmlformats.org/officeDocument/2006/relationships" id="256" r:id="R363f8d6f0b6545dd"/>
    <p:sldId xmlns:r="http://schemas.openxmlformats.org/officeDocument/2006/relationships" id="257" r:id="R5b0ae6ff1145430f"/>
    <p:sldId xmlns:r="http://schemas.openxmlformats.org/officeDocument/2006/relationships" id="258" r:id="R4a5c9db8512b485a"/>
    <p:sldId xmlns:r="http://schemas.openxmlformats.org/officeDocument/2006/relationships" id="259" r:id="Ra395e705829e4e64"/>
    <p:sldId xmlns:r="http://schemas.openxmlformats.org/officeDocument/2006/relationships" id="260" r:id="Rdea2fc715c894735"/>
    <p:sldId xmlns:r="http://schemas.openxmlformats.org/officeDocument/2006/relationships" id="261" r:id="R8b01b61214f5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f9a52433d43c6" /><Relationship Type="http://schemas.openxmlformats.org/officeDocument/2006/relationships/slide" Target="/ppt/slides/slide1.xml" Id="R363f8d6f0b6545dd" /><Relationship Type="http://schemas.openxmlformats.org/officeDocument/2006/relationships/slide" Target="/ppt/slides/slide2.xml" Id="R5b0ae6ff1145430f" /><Relationship Type="http://schemas.openxmlformats.org/officeDocument/2006/relationships/slide" Target="/ppt/slides/slide3.xml" Id="R4a5c9db8512b485a" /><Relationship Type="http://schemas.openxmlformats.org/officeDocument/2006/relationships/slide" Target="/ppt/slides/slide4.xml" Id="Ra395e705829e4e64" /><Relationship Type="http://schemas.openxmlformats.org/officeDocument/2006/relationships/slide" Target="/ppt/slides/slide5.xml" Id="Rdea2fc715c894735" /><Relationship Type="http://schemas.openxmlformats.org/officeDocument/2006/relationships/slide" Target="/ppt/slides/slide6.xml" Id="R8b01b61214f5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d675fab6b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7f33230b417c" /><Relationship Type="http://schemas.openxmlformats.org/officeDocument/2006/relationships/theme" Target="/ppt/slideMasters/theme/theme1.xml" Id="R688c0320e9a0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57f33230b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4355e877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3c3f555f3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13a4983a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1a53298a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185cc328f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3b12a0bfd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