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7844bc887442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f439a20b0a4193"/>
  </p:sldMasterIdLst>
  <p:sldIdLst>
    <p:sldId xmlns:r="http://schemas.openxmlformats.org/officeDocument/2006/relationships" id="256" r:id="R9f42296fc9744bae"/>
    <p:sldId xmlns:r="http://schemas.openxmlformats.org/officeDocument/2006/relationships" id="257" r:id="Ra38790d9565e4265"/>
    <p:sldId xmlns:r="http://schemas.openxmlformats.org/officeDocument/2006/relationships" id="258" r:id="R3c9c80bb79804dc5"/>
    <p:sldId xmlns:r="http://schemas.openxmlformats.org/officeDocument/2006/relationships" id="259" r:id="Rea13138b1ee24bcd"/>
    <p:sldId xmlns:r="http://schemas.openxmlformats.org/officeDocument/2006/relationships" id="260" r:id="R5f6853a9420e426e"/>
    <p:sldId xmlns:r="http://schemas.openxmlformats.org/officeDocument/2006/relationships" id="261" r:id="R4bc223b2fd174211"/>
    <p:sldId xmlns:r="http://schemas.openxmlformats.org/officeDocument/2006/relationships" id="262" r:id="R912f47f53854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439a20b0a4193" /><Relationship Type="http://schemas.openxmlformats.org/officeDocument/2006/relationships/slide" Target="/ppt/slides/slide1.xml" Id="R9f42296fc9744bae" /><Relationship Type="http://schemas.openxmlformats.org/officeDocument/2006/relationships/slide" Target="/ppt/slides/slide2.xml" Id="Ra38790d9565e4265" /><Relationship Type="http://schemas.openxmlformats.org/officeDocument/2006/relationships/slide" Target="/ppt/slides/slide3.xml" Id="R3c9c80bb79804dc5" /><Relationship Type="http://schemas.openxmlformats.org/officeDocument/2006/relationships/slide" Target="/ppt/slides/slide4.xml" Id="Rea13138b1ee24bcd" /><Relationship Type="http://schemas.openxmlformats.org/officeDocument/2006/relationships/slide" Target="/ppt/slides/slide5.xml" Id="R5f6853a9420e426e" /><Relationship Type="http://schemas.openxmlformats.org/officeDocument/2006/relationships/slide" Target="/ppt/slides/slide6.xml" Id="R4bc223b2fd174211" /><Relationship Type="http://schemas.openxmlformats.org/officeDocument/2006/relationships/slide" Target="/ppt/slides/slide7.xml" Id="R912f47f53854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ae2608bd54d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4c5b756344ae0" /><Relationship Type="http://schemas.openxmlformats.org/officeDocument/2006/relationships/theme" Target="/ppt/slideMasters/theme/theme1.xml" Id="R6d79ec872bae44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d4c5b75634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2731e0aae45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05e15691c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77581014646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a9aed9f4d49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e4f7126db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8389be96742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3ab61594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DAGLIGVARER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DAGLIGVARER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36 099 174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joker.jelsagaten@ngbutikk.net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893 099 042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