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2eb896a09b40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0a84893162485a"/>
  </p:sldMasterIdLst>
  <p:sldIdLst>
    <p:sldId xmlns:r="http://schemas.openxmlformats.org/officeDocument/2006/relationships" id="256" r:id="R5c3f8693a58b479f"/>
    <p:sldId xmlns:r="http://schemas.openxmlformats.org/officeDocument/2006/relationships" id="257" r:id="Rde4a1534397a467b"/>
    <p:sldId xmlns:r="http://schemas.openxmlformats.org/officeDocument/2006/relationships" id="258" r:id="Rdbb2976f2c094826"/>
    <p:sldId xmlns:r="http://schemas.openxmlformats.org/officeDocument/2006/relationships" id="259" r:id="Rf820f59de4c94461"/>
    <p:sldId xmlns:r="http://schemas.openxmlformats.org/officeDocument/2006/relationships" id="260" r:id="Rba8e1abe95a64dba"/>
    <p:sldId xmlns:r="http://schemas.openxmlformats.org/officeDocument/2006/relationships" id="261" r:id="R16621b86609543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a84893162485a" /><Relationship Type="http://schemas.openxmlformats.org/officeDocument/2006/relationships/slide" Target="/ppt/slides/slide1.xml" Id="R5c3f8693a58b479f" /><Relationship Type="http://schemas.openxmlformats.org/officeDocument/2006/relationships/slide" Target="/ppt/slides/slide2.xml" Id="Rde4a1534397a467b" /><Relationship Type="http://schemas.openxmlformats.org/officeDocument/2006/relationships/slide" Target="/ppt/slides/slide3.xml" Id="Rdbb2976f2c094826" /><Relationship Type="http://schemas.openxmlformats.org/officeDocument/2006/relationships/slide" Target="/ppt/slides/slide4.xml" Id="Rf820f59de4c94461" /><Relationship Type="http://schemas.openxmlformats.org/officeDocument/2006/relationships/slide" Target="/ppt/slides/slide5.xml" Id="Rba8e1abe95a64dba" /><Relationship Type="http://schemas.openxmlformats.org/officeDocument/2006/relationships/slide" Target="/ppt/slides/slide6.xml" Id="R16621b86609543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d86bd300b4c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38e06efec4f28" /><Relationship Type="http://schemas.openxmlformats.org/officeDocument/2006/relationships/theme" Target="/ppt/slideMasters/theme/theme1.xml" Id="R5367bc4dea1e49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338e06efec4f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48914297c4e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15a83e7754d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755715a6a45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09ad8b29f49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ddcd9db8c43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83455d97b44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SHARK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Kvam, Åsas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4311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20 48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892 860 742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SHARK INVEST AS</a:t>
            </a:r>
          </a:p>
        </p:txBody>
      </p:sp>
    </p:spTree>
  </p:cSld>
  <p:clrMapOvr>
    <a:masterClrMapping xmlns:a="http://schemas.openxmlformats.org/drawingml/2006/main"/>
  </p:clrMapOvr>
</p:sld>
</file>