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8ad6120d2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6f4596c8d4e44"/>
  </p:sldMasterIdLst>
  <p:sldIdLst>
    <p:sldId xmlns:r="http://schemas.openxmlformats.org/officeDocument/2006/relationships" id="256" r:id="R9e41baf7f5d2411d"/>
    <p:sldId xmlns:r="http://schemas.openxmlformats.org/officeDocument/2006/relationships" id="257" r:id="Rd26ac96461504139"/>
    <p:sldId xmlns:r="http://schemas.openxmlformats.org/officeDocument/2006/relationships" id="258" r:id="R1bcee6c9df474342"/>
    <p:sldId xmlns:r="http://schemas.openxmlformats.org/officeDocument/2006/relationships" id="259" r:id="R024947bf52e34e97"/>
    <p:sldId xmlns:r="http://schemas.openxmlformats.org/officeDocument/2006/relationships" id="260" r:id="Rebacdb3a84364aca"/>
    <p:sldId xmlns:r="http://schemas.openxmlformats.org/officeDocument/2006/relationships" id="261" r:id="Rc79157bc886943cd"/>
    <p:sldId xmlns:r="http://schemas.openxmlformats.org/officeDocument/2006/relationships" id="262" r:id="Rc0f4d7d6c1f7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6f4596c8d4e44" /><Relationship Type="http://schemas.openxmlformats.org/officeDocument/2006/relationships/slide" Target="/ppt/slides/slide1.xml" Id="R9e41baf7f5d2411d" /><Relationship Type="http://schemas.openxmlformats.org/officeDocument/2006/relationships/slide" Target="/ppt/slides/slide2.xml" Id="Rd26ac96461504139" /><Relationship Type="http://schemas.openxmlformats.org/officeDocument/2006/relationships/slide" Target="/ppt/slides/slide3.xml" Id="R1bcee6c9df474342" /><Relationship Type="http://schemas.openxmlformats.org/officeDocument/2006/relationships/slide" Target="/ppt/slides/slide4.xml" Id="R024947bf52e34e97" /><Relationship Type="http://schemas.openxmlformats.org/officeDocument/2006/relationships/slide" Target="/ppt/slides/slide5.xml" Id="Rebacdb3a84364aca" /><Relationship Type="http://schemas.openxmlformats.org/officeDocument/2006/relationships/slide" Target="/ppt/slides/slide6.xml" Id="Rc79157bc886943cd" /><Relationship Type="http://schemas.openxmlformats.org/officeDocument/2006/relationships/slide" Target="/ppt/slides/slide7.xml" Id="Rc0f4d7d6c1f7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e48251b59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fb80a0b64212" /><Relationship Type="http://schemas.openxmlformats.org/officeDocument/2006/relationships/theme" Target="/ppt/slideMasters/theme/theme1.xml" Id="R65150ef7a444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2fb80a0b6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d9e7d3ac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bdeacacd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e9092726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b71024a72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521d00ac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5b8dfd23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d23eae8e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