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3e76d3913347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77f74834ad42ec"/>
  </p:sldMasterIdLst>
  <p:sldIdLst>
    <p:sldId xmlns:r="http://schemas.openxmlformats.org/officeDocument/2006/relationships" id="256" r:id="Rc53674cf289745f2"/>
    <p:sldId xmlns:r="http://schemas.openxmlformats.org/officeDocument/2006/relationships" id="257" r:id="R1e64bde151954321"/>
    <p:sldId xmlns:r="http://schemas.openxmlformats.org/officeDocument/2006/relationships" id="258" r:id="Rd20fc39e57f34eb5"/>
    <p:sldId xmlns:r="http://schemas.openxmlformats.org/officeDocument/2006/relationships" id="259" r:id="R754244b3961c4acd"/>
    <p:sldId xmlns:r="http://schemas.openxmlformats.org/officeDocument/2006/relationships" id="260" r:id="Rc6bf0e1a36104d2f"/>
    <p:sldId xmlns:r="http://schemas.openxmlformats.org/officeDocument/2006/relationships" id="261" r:id="Ree255dbdee9948ad"/>
    <p:sldId xmlns:r="http://schemas.openxmlformats.org/officeDocument/2006/relationships" id="262" r:id="R6e9f38aba34947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7f74834ad42ec" /><Relationship Type="http://schemas.openxmlformats.org/officeDocument/2006/relationships/slide" Target="/ppt/slides/slide1.xml" Id="Rc53674cf289745f2" /><Relationship Type="http://schemas.openxmlformats.org/officeDocument/2006/relationships/slide" Target="/ppt/slides/slide2.xml" Id="R1e64bde151954321" /><Relationship Type="http://schemas.openxmlformats.org/officeDocument/2006/relationships/slide" Target="/ppt/slides/slide3.xml" Id="Rd20fc39e57f34eb5" /><Relationship Type="http://schemas.openxmlformats.org/officeDocument/2006/relationships/slide" Target="/ppt/slides/slide4.xml" Id="R754244b3961c4acd" /><Relationship Type="http://schemas.openxmlformats.org/officeDocument/2006/relationships/slide" Target="/ppt/slides/slide5.xml" Id="Rc6bf0e1a36104d2f" /><Relationship Type="http://schemas.openxmlformats.org/officeDocument/2006/relationships/slide" Target="/ppt/slides/slide6.xml" Id="Ree255dbdee9948ad" /><Relationship Type="http://schemas.openxmlformats.org/officeDocument/2006/relationships/slide" Target="/ppt/slides/slide7.xml" Id="R6e9f38aba34947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4455432a842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651eb1feb4110" /><Relationship Type="http://schemas.openxmlformats.org/officeDocument/2006/relationships/theme" Target="/ppt/slideMasters/theme/theme1.xml" Id="Rd6f0459504b04c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651eb1feb41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91edc907f43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7424a25e044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c706d1cc0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8de4fba6841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808a283ef4e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c7262c3ae4e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0f7fe3b4e45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BRÅTHEN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BRÅTHEN INVEST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−289 676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29 546 401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30 542 441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HENRIK BRÅTHEN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Tyttebærlia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97 83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892 763 232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BRÅTHEN INVEST AS</a:t>
            </a:r>
          </a:p>
        </p:txBody>
      </p:sp>
    </p:spTree>
  </p:cSld>
  <p:clrMapOvr>
    <a:masterClrMapping xmlns:a="http://schemas.openxmlformats.org/drawingml/2006/main"/>
  </p:clrMapOvr>
</p:sld>
</file>