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0681f3f11c341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d2e7e5129204e39"/>
  </p:sldMasterIdLst>
  <p:sldIdLst>
    <p:sldId xmlns:r="http://schemas.openxmlformats.org/officeDocument/2006/relationships" id="256" r:id="R8c3ef2d8e1ea401b"/>
    <p:sldId xmlns:r="http://schemas.openxmlformats.org/officeDocument/2006/relationships" id="257" r:id="R28c1cfe5882a4787"/>
    <p:sldId xmlns:r="http://schemas.openxmlformats.org/officeDocument/2006/relationships" id="258" r:id="R334ccda6f0f24301"/>
    <p:sldId xmlns:r="http://schemas.openxmlformats.org/officeDocument/2006/relationships" id="259" r:id="R34ead97038004d9f"/>
    <p:sldId xmlns:r="http://schemas.openxmlformats.org/officeDocument/2006/relationships" id="260" r:id="R5a2eb210f8184677"/>
    <p:sldId xmlns:r="http://schemas.openxmlformats.org/officeDocument/2006/relationships" id="261" r:id="Rd8afb46364024a0b"/>
    <p:sldId xmlns:r="http://schemas.openxmlformats.org/officeDocument/2006/relationships" id="262" r:id="Rffb0ffae17be45a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2e7e5129204e39" /><Relationship Type="http://schemas.openxmlformats.org/officeDocument/2006/relationships/slide" Target="/ppt/slides/slide1.xml" Id="R8c3ef2d8e1ea401b" /><Relationship Type="http://schemas.openxmlformats.org/officeDocument/2006/relationships/slide" Target="/ppt/slides/slide2.xml" Id="R28c1cfe5882a4787" /><Relationship Type="http://schemas.openxmlformats.org/officeDocument/2006/relationships/slide" Target="/ppt/slides/slide3.xml" Id="R334ccda6f0f24301" /><Relationship Type="http://schemas.openxmlformats.org/officeDocument/2006/relationships/slide" Target="/ppt/slides/slide4.xml" Id="R34ead97038004d9f" /><Relationship Type="http://schemas.openxmlformats.org/officeDocument/2006/relationships/slide" Target="/ppt/slides/slide5.xml" Id="R5a2eb210f8184677" /><Relationship Type="http://schemas.openxmlformats.org/officeDocument/2006/relationships/slide" Target="/ppt/slides/slide6.xml" Id="Rd8afb46364024a0b" /><Relationship Type="http://schemas.openxmlformats.org/officeDocument/2006/relationships/slide" Target="/ppt/slides/slide7.xml" Id="Rffb0ffae17be45a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06f20f186b479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21b9bcf78a4948" /><Relationship Type="http://schemas.openxmlformats.org/officeDocument/2006/relationships/theme" Target="/ppt/slideMasters/theme/theme1.xml" Id="R394dded1aa7b427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e21b9bcf78a494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f4c4e3086449e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5147d4b44649c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8e78ea31c144f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8c53f194ab423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f0804abcb2474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c52bd9f08b459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5dc650aeb7464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SYKKYLVEN RØR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SYKKYLVEN RØR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SYKKYLVEN RØR HOLDING AS ble etablert [år] og holder til i Sykkylven.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SYKKYLVEN RØR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SYKKYLVEN RØR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SYKKYLVEN RØR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−16 180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115 449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5 536 134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5 718 762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SYKKYLVEN RØR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 KÅRE NAUSTENGET  –  94,9 %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FRODE HEGGEN  –  5,1 %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SYKKYLVEN RØR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Vikøyra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6230 Sykkylven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70 19 07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892 734 682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SYKKYLVEN RØR HOLDING AS</a:t>
            </a:r>
          </a:p>
        </p:txBody>
      </p:sp>
    </p:spTree>
  </p:cSld>
  <p:clrMapOvr>
    <a:masterClrMapping xmlns:a="http://schemas.openxmlformats.org/drawingml/2006/main"/>
  </p:clrMapOvr>
</p:sld>
</file>