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959dc650b84d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cc75ddb804f17"/>
  </p:sldMasterIdLst>
  <p:sldIdLst>
    <p:sldId xmlns:r="http://schemas.openxmlformats.org/officeDocument/2006/relationships" id="256" r:id="R3ce6dd6846294693"/>
    <p:sldId xmlns:r="http://schemas.openxmlformats.org/officeDocument/2006/relationships" id="257" r:id="Ra3c0a3f47abe45ff"/>
    <p:sldId xmlns:r="http://schemas.openxmlformats.org/officeDocument/2006/relationships" id="258" r:id="R629f4201fb564653"/>
    <p:sldId xmlns:r="http://schemas.openxmlformats.org/officeDocument/2006/relationships" id="259" r:id="R22a26fc532ea467b"/>
    <p:sldId xmlns:r="http://schemas.openxmlformats.org/officeDocument/2006/relationships" id="260" r:id="R8575f3fefea04629"/>
    <p:sldId xmlns:r="http://schemas.openxmlformats.org/officeDocument/2006/relationships" id="261" r:id="Rae80363c21664b41"/>
    <p:sldId xmlns:r="http://schemas.openxmlformats.org/officeDocument/2006/relationships" id="262" r:id="R7736b38a11dc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cc75ddb804f17" /><Relationship Type="http://schemas.openxmlformats.org/officeDocument/2006/relationships/slide" Target="/ppt/slides/slide1.xml" Id="R3ce6dd6846294693" /><Relationship Type="http://schemas.openxmlformats.org/officeDocument/2006/relationships/slide" Target="/ppt/slides/slide2.xml" Id="Ra3c0a3f47abe45ff" /><Relationship Type="http://schemas.openxmlformats.org/officeDocument/2006/relationships/slide" Target="/ppt/slides/slide3.xml" Id="R629f4201fb564653" /><Relationship Type="http://schemas.openxmlformats.org/officeDocument/2006/relationships/slide" Target="/ppt/slides/slide4.xml" Id="R22a26fc532ea467b" /><Relationship Type="http://schemas.openxmlformats.org/officeDocument/2006/relationships/slide" Target="/ppt/slides/slide5.xml" Id="R8575f3fefea04629" /><Relationship Type="http://schemas.openxmlformats.org/officeDocument/2006/relationships/slide" Target="/ppt/slides/slide6.xml" Id="Rae80363c21664b41" /><Relationship Type="http://schemas.openxmlformats.org/officeDocument/2006/relationships/slide" Target="/ppt/slides/slide7.xml" Id="R7736b38a11dc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196fca45f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7642c50734f94" /><Relationship Type="http://schemas.openxmlformats.org/officeDocument/2006/relationships/theme" Target="/ppt/slideMasters/theme/theme1.xml" Id="Rb82569f13caa4e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37642c50734f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1b37d198141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573385b45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42c87ab9b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d5bf3badf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6543925ad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3d8c67b1e4f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0f16ae245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HADARHUS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HADARHUS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30 036 453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369 923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19 112 954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KVAMMEN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GISKEØDEGÅRD BALSNES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892 624 992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