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cd6ab264244c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edbd5616174ae3"/>
  </p:sldMasterIdLst>
  <p:sldIdLst>
    <p:sldId xmlns:r="http://schemas.openxmlformats.org/officeDocument/2006/relationships" id="256" r:id="Rc15aa561de39420a"/>
    <p:sldId xmlns:r="http://schemas.openxmlformats.org/officeDocument/2006/relationships" id="257" r:id="R6eda66d3d59b420c"/>
    <p:sldId xmlns:r="http://schemas.openxmlformats.org/officeDocument/2006/relationships" id="258" r:id="Re89f33e3f06148a6"/>
    <p:sldId xmlns:r="http://schemas.openxmlformats.org/officeDocument/2006/relationships" id="259" r:id="R1444bf185d0d43b4"/>
    <p:sldId xmlns:r="http://schemas.openxmlformats.org/officeDocument/2006/relationships" id="260" r:id="Raee48b56e0634028"/>
    <p:sldId xmlns:r="http://schemas.openxmlformats.org/officeDocument/2006/relationships" id="261" r:id="R9942fa91abf7433d"/>
    <p:sldId xmlns:r="http://schemas.openxmlformats.org/officeDocument/2006/relationships" id="262" r:id="R7c2ab44218124c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edbd5616174ae3" /><Relationship Type="http://schemas.openxmlformats.org/officeDocument/2006/relationships/slide" Target="/ppt/slides/slide1.xml" Id="Rc15aa561de39420a" /><Relationship Type="http://schemas.openxmlformats.org/officeDocument/2006/relationships/slide" Target="/ppt/slides/slide2.xml" Id="R6eda66d3d59b420c" /><Relationship Type="http://schemas.openxmlformats.org/officeDocument/2006/relationships/slide" Target="/ppt/slides/slide3.xml" Id="Re89f33e3f06148a6" /><Relationship Type="http://schemas.openxmlformats.org/officeDocument/2006/relationships/slide" Target="/ppt/slides/slide4.xml" Id="R1444bf185d0d43b4" /><Relationship Type="http://schemas.openxmlformats.org/officeDocument/2006/relationships/slide" Target="/ppt/slides/slide5.xml" Id="Raee48b56e0634028" /><Relationship Type="http://schemas.openxmlformats.org/officeDocument/2006/relationships/slide" Target="/ppt/slides/slide6.xml" Id="R9942fa91abf7433d" /><Relationship Type="http://schemas.openxmlformats.org/officeDocument/2006/relationships/slide" Target="/ppt/slides/slide7.xml" Id="R7c2ab44218124c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aa20d8209f4f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ab762ca3e40fb" /><Relationship Type="http://schemas.openxmlformats.org/officeDocument/2006/relationships/theme" Target="/ppt/slideMasters/theme/theme1.xml" Id="Re50d8109277145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1ab762ca3e40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de2bb0b9c40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52637310a4a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b5c4ba0c844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baccd4aac47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4a6fd0a084f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b994a82fe47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1e73604ba4b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G&amp;S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G&amp;S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383 912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722 595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 GERHARD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 Gerhard Strand, Ekebergveien 261B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892 390 312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