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3c34945a9a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0f785ef6e4731"/>
  </p:sldMasterIdLst>
  <p:sldIdLst>
    <p:sldId xmlns:r="http://schemas.openxmlformats.org/officeDocument/2006/relationships" id="256" r:id="R815700dfcb6b4bdf"/>
    <p:sldId xmlns:r="http://schemas.openxmlformats.org/officeDocument/2006/relationships" id="257" r:id="R42d567ba892548d2"/>
    <p:sldId xmlns:r="http://schemas.openxmlformats.org/officeDocument/2006/relationships" id="258" r:id="R4e7ca08eb4074bf8"/>
    <p:sldId xmlns:r="http://schemas.openxmlformats.org/officeDocument/2006/relationships" id="259" r:id="R64b52925c2dc48a0"/>
    <p:sldId xmlns:r="http://schemas.openxmlformats.org/officeDocument/2006/relationships" id="260" r:id="R2c60093cbe8647e3"/>
    <p:sldId xmlns:r="http://schemas.openxmlformats.org/officeDocument/2006/relationships" id="261" r:id="Rb3b77b402c6a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0f785ef6e4731" /><Relationship Type="http://schemas.openxmlformats.org/officeDocument/2006/relationships/slide" Target="/ppt/slides/slide1.xml" Id="R815700dfcb6b4bdf" /><Relationship Type="http://schemas.openxmlformats.org/officeDocument/2006/relationships/slide" Target="/ppt/slides/slide2.xml" Id="R42d567ba892548d2" /><Relationship Type="http://schemas.openxmlformats.org/officeDocument/2006/relationships/slide" Target="/ppt/slides/slide3.xml" Id="R4e7ca08eb4074bf8" /><Relationship Type="http://schemas.openxmlformats.org/officeDocument/2006/relationships/slide" Target="/ppt/slides/slide4.xml" Id="R64b52925c2dc48a0" /><Relationship Type="http://schemas.openxmlformats.org/officeDocument/2006/relationships/slide" Target="/ppt/slides/slide5.xml" Id="R2c60093cbe8647e3" /><Relationship Type="http://schemas.openxmlformats.org/officeDocument/2006/relationships/slide" Target="/ppt/slides/slide6.xml" Id="Rb3b77b402c6a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9a170682143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10f98ff174c45" /><Relationship Type="http://schemas.openxmlformats.org/officeDocument/2006/relationships/theme" Target="/ppt/slideMasters/theme/theme1.xml" Id="R69c0760c4a5047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10f98ff17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834f115b0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6c9d4b23646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e369a777d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ce6c449dd49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0b14c2af04f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34c798d3e4f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G&amp;S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 Gerhard Strand, Ekebergveien 261B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892 390 312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