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3d9d25bdd2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e0c07e58f4679"/>
  </p:sldMasterIdLst>
  <p:sldIdLst>
    <p:sldId xmlns:r="http://schemas.openxmlformats.org/officeDocument/2006/relationships" id="256" r:id="R1cdebb66c4c44efd"/>
    <p:sldId xmlns:r="http://schemas.openxmlformats.org/officeDocument/2006/relationships" id="257" r:id="R9da6f0ccc9a74966"/>
    <p:sldId xmlns:r="http://schemas.openxmlformats.org/officeDocument/2006/relationships" id="258" r:id="R07f206bdae3b4427"/>
    <p:sldId xmlns:r="http://schemas.openxmlformats.org/officeDocument/2006/relationships" id="259" r:id="Rd97119d168914be2"/>
    <p:sldId xmlns:r="http://schemas.openxmlformats.org/officeDocument/2006/relationships" id="260" r:id="R98f96e6b0043473a"/>
    <p:sldId xmlns:r="http://schemas.openxmlformats.org/officeDocument/2006/relationships" id="261" r:id="Racab7a1b47044497"/>
    <p:sldId xmlns:r="http://schemas.openxmlformats.org/officeDocument/2006/relationships" id="262" r:id="Rf8ead9f58412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e0c07e58f4679" /><Relationship Type="http://schemas.openxmlformats.org/officeDocument/2006/relationships/slide" Target="/ppt/slides/slide1.xml" Id="R1cdebb66c4c44efd" /><Relationship Type="http://schemas.openxmlformats.org/officeDocument/2006/relationships/slide" Target="/ppt/slides/slide2.xml" Id="R9da6f0ccc9a74966" /><Relationship Type="http://schemas.openxmlformats.org/officeDocument/2006/relationships/slide" Target="/ppt/slides/slide3.xml" Id="R07f206bdae3b4427" /><Relationship Type="http://schemas.openxmlformats.org/officeDocument/2006/relationships/slide" Target="/ppt/slides/slide4.xml" Id="Rd97119d168914be2" /><Relationship Type="http://schemas.openxmlformats.org/officeDocument/2006/relationships/slide" Target="/ppt/slides/slide5.xml" Id="R98f96e6b0043473a" /><Relationship Type="http://schemas.openxmlformats.org/officeDocument/2006/relationships/slide" Target="/ppt/slides/slide6.xml" Id="Racab7a1b47044497" /><Relationship Type="http://schemas.openxmlformats.org/officeDocument/2006/relationships/slide" Target="/ppt/slides/slide7.xml" Id="Rf8ead9f58412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cc48ec3da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58dec567f4c70" /><Relationship Type="http://schemas.openxmlformats.org/officeDocument/2006/relationships/theme" Target="/ppt/slideMasters/theme/theme1.xml" Id="Rbed53a9a9afd4b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858dec567f4c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7bc42e021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77e0d22a4c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59feea577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a8af3e8334d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189e5c992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383fb2c9b44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5ade1ec8e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3 000 969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AMUND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Storhaugstien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892 275 882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APA HOLDING AS</a:t>
            </a:r>
          </a:p>
        </p:txBody>
      </p:sp>
    </p:spTree>
  </p:cSld>
  <p:clrMapOvr>
    <a:masterClrMapping xmlns:a="http://schemas.openxmlformats.org/drawingml/2006/main"/>
  </p:clrMapOvr>
</p:sld>
</file>