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bf8eb7600054f7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b42780792fe4a40"/>
  </p:sldMasterIdLst>
  <p:sldIdLst>
    <p:sldId xmlns:r="http://schemas.openxmlformats.org/officeDocument/2006/relationships" id="256" r:id="Rb50eecf125394fb0"/>
    <p:sldId xmlns:r="http://schemas.openxmlformats.org/officeDocument/2006/relationships" id="257" r:id="Rdfdde28be3c74ad4"/>
    <p:sldId xmlns:r="http://schemas.openxmlformats.org/officeDocument/2006/relationships" id="258" r:id="R8aaad182f11940f5"/>
    <p:sldId xmlns:r="http://schemas.openxmlformats.org/officeDocument/2006/relationships" id="259" r:id="Ra067548fa9c040ce"/>
    <p:sldId xmlns:r="http://schemas.openxmlformats.org/officeDocument/2006/relationships" id="260" r:id="R149f2377589e43da"/>
    <p:sldId xmlns:r="http://schemas.openxmlformats.org/officeDocument/2006/relationships" id="261" r:id="Rc295098df10649d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42780792fe4a40" /><Relationship Type="http://schemas.openxmlformats.org/officeDocument/2006/relationships/slide" Target="/ppt/slides/slide1.xml" Id="Rb50eecf125394fb0" /><Relationship Type="http://schemas.openxmlformats.org/officeDocument/2006/relationships/slide" Target="/ppt/slides/slide2.xml" Id="Rdfdde28be3c74ad4" /><Relationship Type="http://schemas.openxmlformats.org/officeDocument/2006/relationships/slide" Target="/ppt/slides/slide3.xml" Id="R8aaad182f11940f5" /><Relationship Type="http://schemas.openxmlformats.org/officeDocument/2006/relationships/slide" Target="/ppt/slides/slide4.xml" Id="Ra067548fa9c040ce" /><Relationship Type="http://schemas.openxmlformats.org/officeDocument/2006/relationships/slide" Target="/ppt/slides/slide5.xml" Id="R149f2377589e43da" /><Relationship Type="http://schemas.openxmlformats.org/officeDocument/2006/relationships/slide" Target="/ppt/slides/slide6.xml" Id="Rc295098df10649d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460e16c72d414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1fd85ff77840ad" /><Relationship Type="http://schemas.openxmlformats.org/officeDocument/2006/relationships/theme" Target="/ppt/slideMasters/theme/theme1.xml" Id="R1eea1a902246474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31fd85ff77840a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3e44440dad48b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f1edabb0544b3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bea8e7c0bb48d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f3ed2ad0784e8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49e9f42faa401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fafc7a67f0486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APA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Storhaugstien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7022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892 275 882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APA HOLDING AS</a:t>
            </a:r>
          </a:p>
        </p:txBody>
      </p:sp>
    </p:spTree>
  </p:cSld>
  <p:clrMapOvr>
    <a:masterClrMapping xmlns:a="http://schemas.openxmlformats.org/drawingml/2006/main"/>
  </p:clrMapOvr>
</p:sld>
</file>